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42"/>
  </p:notesMasterIdLst>
  <p:handoutMasterIdLst>
    <p:handoutMasterId r:id="rId43"/>
  </p:handoutMasterIdLst>
  <p:sldIdLst>
    <p:sldId id="256" r:id="rId5"/>
    <p:sldId id="262" r:id="rId6"/>
    <p:sldId id="263" r:id="rId7"/>
    <p:sldId id="276" r:id="rId8"/>
    <p:sldId id="265" r:id="rId9"/>
    <p:sldId id="277" r:id="rId10"/>
    <p:sldId id="281" r:id="rId11"/>
    <p:sldId id="266" r:id="rId12"/>
    <p:sldId id="267" r:id="rId13"/>
    <p:sldId id="278" r:id="rId14"/>
    <p:sldId id="282" r:id="rId15"/>
    <p:sldId id="283" r:id="rId16"/>
    <p:sldId id="268" r:id="rId17"/>
    <p:sldId id="269" r:id="rId18"/>
    <p:sldId id="279" r:id="rId19"/>
    <p:sldId id="290" r:id="rId20"/>
    <p:sldId id="291" r:id="rId21"/>
    <p:sldId id="270" r:id="rId22"/>
    <p:sldId id="292" r:id="rId23"/>
    <p:sldId id="287" r:id="rId24"/>
    <p:sldId id="295" r:id="rId25"/>
    <p:sldId id="288" r:id="rId26"/>
    <p:sldId id="293" r:id="rId27"/>
    <p:sldId id="296" r:id="rId28"/>
    <p:sldId id="284" r:id="rId29"/>
    <p:sldId id="271" r:id="rId30"/>
    <p:sldId id="280" r:id="rId31"/>
    <p:sldId id="294" r:id="rId32"/>
    <p:sldId id="285" r:id="rId33"/>
    <p:sldId id="272" r:id="rId34"/>
    <p:sldId id="273" r:id="rId35"/>
    <p:sldId id="261" r:id="rId36"/>
    <p:sldId id="297" r:id="rId37"/>
    <p:sldId id="286" r:id="rId38"/>
    <p:sldId id="275" r:id="rId39"/>
    <p:sldId id="274" r:id="rId40"/>
    <p:sldId id="259" r:id="rId41"/>
  </p:sldIdLst>
  <p:sldSz cx="12192000" cy="6858000"/>
  <p:notesSz cx="6858000" cy="91440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Netcompany-Offc" panose="020B0604020202020204" charset="0"/>
      <p:regular r:id="rId48"/>
      <p:bold r:id="rId49"/>
      <p:italic r:id="rId50"/>
      <p:boldItalic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42" autoAdjust="0"/>
    <p:restoredTop sz="88523" autoAdjust="0"/>
  </p:normalViewPr>
  <p:slideViewPr>
    <p:cSldViewPr snapToGrid="0" showGuides="1">
      <p:cViewPr varScale="1">
        <p:scale>
          <a:sx n="106" d="100"/>
          <a:sy n="106" d="100"/>
        </p:scale>
        <p:origin x="2160" y="13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5400" y="6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2.fntdata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1.fntdata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openxmlformats.org/officeDocument/2006/relationships/font" Target="fonts/font5.fntdata"/><Relationship Id="rId56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font" Target="fonts/font8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3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us Ulrik Bjerg" userId="aab3e4c4-fbef-49ad-88f7-9e506d75959f" providerId="ADAL" clId="{D963952B-018E-43FB-BAD3-B43556027112}"/>
    <pc:docChg chg="undo custSel addSld delSld modSld">
      <pc:chgData name="Klaus Ulrik Bjerg" userId="aab3e4c4-fbef-49ad-88f7-9e506d75959f" providerId="ADAL" clId="{D963952B-018E-43FB-BAD3-B43556027112}" dt="2023-09-28T13:30:29.750" v="3231" actId="20577"/>
      <pc:docMkLst>
        <pc:docMk/>
      </pc:docMkLst>
      <pc:sldChg chg="modSp mod">
        <pc:chgData name="Klaus Ulrik Bjerg" userId="aab3e4c4-fbef-49ad-88f7-9e506d75959f" providerId="ADAL" clId="{D963952B-018E-43FB-BAD3-B43556027112}" dt="2023-09-28T12:54:19.602" v="2371" actId="20577"/>
        <pc:sldMkLst>
          <pc:docMk/>
          <pc:sldMk cId="2904459269" sldId="256"/>
        </pc:sldMkLst>
        <pc:spChg chg="mod">
          <ac:chgData name="Klaus Ulrik Bjerg" userId="aab3e4c4-fbef-49ad-88f7-9e506d75959f" providerId="ADAL" clId="{D963952B-018E-43FB-BAD3-B43556027112}" dt="2023-09-28T12:54:19.602" v="2371" actId="20577"/>
          <ac:spMkLst>
            <pc:docMk/>
            <pc:sldMk cId="2904459269" sldId="256"/>
            <ac:spMk id="6" creationId="{BD80F57C-DF4A-5903-F3AA-E9ED61590862}"/>
          </ac:spMkLst>
        </pc:spChg>
      </pc:sldChg>
      <pc:sldChg chg="modSp mod">
        <pc:chgData name="Klaus Ulrik Bjerg" userId="aab3e4c4-fbef-49ad-88f7-9e506d75959f" providerId="ADAL" clId="{D963952B-018E-43FB-BAD3-B43556027112}" dt="2023-09-28T13:30:29.750" v="3231" actId="20577"/>
        <pc:sldMkLst>
          <pc:docMk/>
          <pc:sldMk cId="3697051640" sldId="261"/>
        </pc:sldMkLst>
        <pc:spChg chg="mod">
          <ac:chgData name="Klaus Ulrik Bjerg" userId="aab3e4c4-fbef-49ad-88f7-9e506d75959f" providerId="ADAL" clId="{D963952B-018E-43FB-BAD3-B43556027112}" dt="2023-09-28T12:34:39.094" v="2141" actId="20577"/>
          <ac:spMkLst>
            <pc:docMk/>
            <pc:sldMk cId="3697051640" sldId="261"/>
            <ac:spMk id="4" creationId="{80A5A2B7-EBC1-30FC-459C-919C64BD5019}"/>
          </ac:spMkLst>
        </pc:spChg>
        <pc:spChg chg="mod">
          <ac:chgData name="Klaus Ulrik Bjerg" userId="aab3e4c4-fbef-49ad-88f7-9e506d75959f" providerId="ADAL" clId="{D963952B-018E-43FB-BAD3-B43556027112}" dt="2023-09-28T13:30:29.750" v="3231" actId="20577"/>
          <ac:spMkLst>
            <pc:docMk/>
            <pc:sldMk cId="3697051640" sldId="261"/>
            <ac:spMk id="5" creationId="{FE8999DD-304B-47DB-D3FC-C86E2C6822A5}"/>
          </ac:spMkLst>
        </pc:spChg>
      </pc:sldChg>
      <pc:sldChg chg="modSp mod">
        <pc:chgData name="Klaus Ulrik Bjerg" userId="aab3e4c4-fbef-49ad-88f7-9e506d75959f" providerId="ADAL" clId="{D963952B-018E-43FB-BAD3-B43556027112}" dt="2023-09-27T07:17:55.298" v="1594" actId="20577"/>
        <pc:sldMkLst>
          <pc:docMk/>
          <pc:sldMk cId="3953102291" sldId="262"/>
        </pc:sldMkLst>
        <pc:spChg chg="mod">
          <ac:chgData name="Klaus Ulrik Bjerg" userId="aab3e4c4-fbef-49ad-88f7-9e506d75959f" providerId="ADAL" clId="{D963952B-018E-43FB-BAD3-B43556027112}" dt="2023-09-27T07:17:55.298" v="1594" actId="20577"/>
          <ac:spMkLst>
            <pc:docMk/>
            <pc:sldMk cId="3953102291" sldId="262"/>
            <ac:spMk id="4" creationId="{060EBBEB-B3C4-5E66-74FE-68AAF2B937E8}"/>
          </ac:spMkLst>
        </pc:spChg>
      </pc:sldChg>
      <pc:sldChg chg="addSp delSp modSp new mod modClrScheme chgLayout">
        <pc:chgData name="Klaus Ulrik Bjerg" userId="aab3e4c4-fbef-49ad-88f7-9e506d75959f" providerId="ADAL" clId="{D963952B-018E-43FB-BAD3-B43556027112}" dt="2023-09-28T12:38:50.046" v="2268" actId="20577"/>
        <pc:sldMkLst>
          <pc:docMk/>
          <pc:sldMk cId="2658907669" sldId="263"/>
        </pc:sldMkLst>
        <pc:spChg chg="mod ord">
          <ac:chgData name="Klaus Ulrik Bjerg" userId="aab3e4c4-fbef-49ad-88f7-9e506d75959f" providerId="ADAL" clId="{D963952B-018E-43FB-BAD3-B43556027112}" dt="2023-09-26T08:17:56.035" v="230" actId="700"/>
          <ac:spMkLst>
            <pc:docMk/>
            <pc:sldMk cId="2658907669" sldId="263"/>
            <ac:spMk id="2" creationId="{2F566B1C-0F24-FE69-C7C6-28DE18604FC6}"/>
          </ac:spMkLst>
        </pc:spChg>
        <pc:spChg chg="mod ord">
          <ac:chgData name="Klaus Ulrik Bjerg" userId="aab3e4c4-fbef-49ad-88f7-9e506d75959f" providerId="ADAL" clId="{D963952B-018E-43FB-BAD3-B43556027112}" dt="2023-09-26T08:17:56.035" v="230" actId="700"/>
          <ac:spMkLst>
            <pc:docMk/>
            <pc:sldMk cId="2658907669" sldId="263"/>
            <ac:spMk id="3" creationId="{314D5345-BB14-E5BC-F885-DB6A6EBE4D35}"/>
          </ac:spMkLst>
        </pc:spChg>
        <pc:spChg chg="del mod ord">
          <ac:chgData name="Klaus Ulrik Bjerg" userId="aab3e4c4-fbef-49ad-88f7-9e506d75959f" providerId="ADAL" clId="{D963952B-018E-43FB-BAD3-B43556027112}" dt="2023-09-26T08:17:56.035" v="230" actId="700"/>
          <ac:spMkLst>
            <pc:docMk/>
            <pc:sldMk cId="2658907669" sldId="263"/>
            <ac:spMk id="4" creationId="{A2B0F8A9-31AD-B9AD-0CBA-7CE1BF6CBA56}"/>
          </ac:spMkLst>
        </pc:spChg>
        <pc:spChg chg="mod ord">
          <ac:chgData name="Klaus Ulrik Bjerg" userId="aab3e4c4-fbef-49ad-88f7-9e506d75959f" providerId="ADAL" clId="{D963952B-018E-43FB-BAD3-B43556027112}" dt="2023-09-26T08:17:56.035" v="230" actId="700"/>
          <ac:spMkLst>
            <pc:docMk/>
            <pc:sldMk cId="2658907669" sldId="263"/>
            <ac:spMk id="5" creationId="{5D93C956-AE73-7CDB-C476-EBA798FF6F3B}"/>
          </ac:spMkLst>
        </pc:spChg>
        <pc:spChg chg="add mod ord">
          <ac:chgData name="Klaus Ulrik Bjerg" userId="aab3e4c4-fbef-49ad-88f7-9e506d75959f" providerId="ADAL" clId="{D963952B-018E-43FB-BAD3-B43556027112}" dt="2023-09-26T08:18:06.606" v="240" actId="20577"/>
          <ac:spMkLst>
            <pc:docMk/>
            <pc:sldMk cId="2658907669" sldId="263"/>
            <ac:spMk id="6" creationId="{7B311777-D5ED-21F1-D968-E20C0270CD97}"/>
          </ac:spMkLst>
        </pc:spChg>
        <pc:spChg chg="add mod ord">
          <ac:chgData name="Klaus Ulrik Bjerg" userId="aab3e4c4-fbef-49ad-88f7-9e506d75959f" providerId="ADAL" clId="{D963952B-018E-43FB-BAD3-B43556027112}" dt="2023-09-28T12:38:50.046" v="2268" actId="20577"/>
          <ac:spMkLst>
            <pc:docMk/>
            <pc:sldMk cId="2658907669" sldId="263"/>
            <ac:spMk id="7" creationId="{6FA24C64-33CB-22FD-21FD-D38B0405F6CF}"/>
          </ac:spMkLst>
        </pc:spChg>
      </pc:sldChg>
      <pc:sldChg chg="modSp new del mod">
        <pc:chgData name="Klaus Ulrik Bjerg" userId="aab3e4c4-fbef-49ad-88f7-9e506d75959f" providerId="ADAL" clId="{D963952B-018E-43FB-BAD3-B43556027112}" dt="2023-09-26T08:31:21.469" v="743" actId="47"/>
        <pc:sldMkLst>
          <pc:docMk/>
          <pc:sldMk cId="2952626239" sldId="264"/>
        </pc:sldMkLst>
        <pc:spChg chg="mod">
          <ac:chgData name="Klaus Ulrik Bjerg" userId="aab3e4c4-fbef-49ad-88f7-9e506d75959f" providerId="ADAL" clId="{D963952B-018E-43FB-BAD3-B43556027112}" dt="2023-09-26T08:19:00.939" v="291" actId="20577"/>
          <ac:spMkLst>
            <pc:docMk/>
            <pc:sldMk cId="2952626239" sldId="264"/>
            <ac:spMk id="4" creationId="{C22017B5-3371-3AA0-E302-A755C032FBE3}"/>
          </ac:spMkLst>
        </pc:spChg>
      </pc:sldChg>
      <pc:sldChg chg="modSp new mod">
        <pc:chgData name="Klaus Ulrik Bjerg" userId="aab3e4c4-fbef-49ad-88f7-9e506d75959f" providerId="ADAL" clId="{D963952B-018E-43FB-BAD3-B43556027112}" dt="2023-09-26T08:19:29.194" v="331" actId="20577"/>
        <pc:sldMkLst>
          <pc:docMk/>
          <pc:sldMk cId="2387445074" sldId="265"/>
        </pc:sldMkLst>
        <pc:spChg chg="mod">
          <ac:chgData name="Klaus Ulrik Bjerg" userId="aab3e4c4-fbef-49ad-88f7-9e506d75959f" providerId="ADAL" clId="{D963952B-018E-43FB-BAD3-B43556027112}" dt="2023-09-26T08:19:29.194" v="331" actId="20577"/>
          <ac:spMkLst>
            <pc:docMk/>
            <pc:sldMk cId="2387445074" sldId="265"/>
            <ac:spMk id="4" creationId="{C0E3055E-7BF7-8CF6-7F44-D25D30D3B00A}"/>
          </ac:spMkLst>
        </pc:spChg>
      </pc:sldChg>
      <pc:sldChg chg="addSp delSp modSp new mod modClrScheme chgLayout">
        <pc:chgData name="Klaus Ulrik Bjerg" userId="aab3e4c4-fbef-49ad-88f7-9e506d75959f" providerId="ADAL" clId="{D963952B-018E-43FB-BAD3-B43556027112}" dt="2023-09-26T08:21:16.435" v="370" actId="20577"/>
        <pc:sldMkLst>
          <pc:docMk/>
          <pc:sldMk cId="2430520797" sldId="266"/>
        </pc:sldMkLst>
        <pc:spChg chg="mod ord">
          <ac:chgData name="Klaus Ulrik Bjerg" userId="aab3e4c4-fbef-49ad-88f7-9e506d75959f" providerId="ADAL" clId="{D963952B-018E-43FB-BAD3-B43556027112}" dt="2023-09-26T08:20:47.922" v="343" actId="700"/>
          <ac:spMkLst>
            <pc:docMk/>
            <pc:sldMk cId="2430520797" sldId="266"/>
            <ac:spMk id="2" creationId="{A003236F-5E52-B160-DF6E-6A884BAD474E}"/>
          </ac:spMkLst>
        </pc:spChg>
        <pc:spChg chg="mod ord">
          <ac:chgData name="Klaus Ulrik Bjerg" userId="aab3e4c4-fbef-49ad-88f7-9e506d75959f" providerId="ADAL" clId="{D963952B-018E-43FB-BAD3-B43556027112}" dt="2023-09-26T08:20:47.922" v="343" actId="700"/>
          <ac:spMkLst>
            <pc:docMk/>
            <pc:sldMk cId="2430520797" sldId="266"/>
            <ac:spMk id="3" creationId="{F7A6B1B2-1B6D-4855-8775-34F49D7BAF32}"/>
          </ac:spMkLst>
        </pc:spChg>
        <pc:spChg chg="del mod ord">
          <ac:chgData name="Klaus Ulrik Bjerg" userId="aab3e4c4-fbef-49ad-88f7-9e506d75959f" providerId="ADAL" clId="{D963952B-018E-43FB-BAD3-B43556027112}" dt="2023-09-26T08:19:54.373" v="333" actId="700"/>
          <ac:spMkLst>
            <pc:docMk/>
            <pc:sldMk cId="2430520797" sldId="266"/>
            <ac:spMk id="4" creationId="{FEBCCD30-D4CA-221D-A29D-1F7681A99755}"/>
          </ac:spMkLst>
        </pc:spChg>
        <pc:spChg chg="del mod ord">
          <ac:chgData name="Klaus Ulrik Bjerg" userId="aab3e4c4-fbef-49ad-88f7-9e506d75959f" providerId="ADAL" clId="{D963952B-018E-43FB-BAD3-B43556027112}" dt="2023-09-26T08:19:54.373" v="333" actId="700"/>
          <ac:spMkLst>
            <pc:docMk/>
            <pc:sldMk cId="2430520797" sldId="266"/>
            <ac:spMk id="5" creationId="{5D297775-1A0D-9938-82D8-7E8EC41672B6}"/>
          </ac:spMkLst>
        </pc:spChg>
        <pc:spChg chg="mod ord">
          <ac:chgData name="Klaus Ulrik Bjerg" userId="aab3e4c4-fbef-49ad-88f7-9e506d75959f" providerId="ADAL" clId="{D963952B-018E-43FB-BAD3-B43556027112}" dt="2023-09-26T08:20:47.922" v="343" actId="700"/>
          <ac:spMkLst>
            <pc:docMk/>
            <pc:sldMk cId="2430520797" sldId="266"/>
            <ac:spMk id="6" creationId="{6EBF616E-FFC7-9505-B1C1-1A941E18BC5C}"/>
          </ac:spMkLst>
        </pc:spChg>
        <pc:spChg chg="add del mod ord">
          <ac:chgData name="Klaus Ulrik Bjerg" userId="aab3e4c4-fbef-49ad-88f7-9e506d75959f" providerId="ADAL" clId="{D963952B-018E-43FB-BAD3-B43556027112}" dt="2023-09-26T08:20:03.056" v="334" actId="700"/>
          <ac:spMkLst>
            <pc:docMk/>
            <pc:sldMk cId="2430520797" sldId="266"/>
            <ac:spMk id="7" creationId="{DA642E1F-1D1C-07A7-5037-4A84682CB994}"/>
          </ac:spMkLst>
        </pc:spChg>
        <pc:spChg chg="add del mod ord">
          <ac:chgData name="Klaus Ulrik Bjerg" userId="aab3e4c4-fbef-49ad-88f7-9e506d75959f" providerId="ADAL" clId="{D963952B-018E-43FB-BAD3-B43556027112}" dt="2023-09-26T08:20:03.056" v="334" actId="700"/>
          <ac:spMkLst>
            <pc:docMk/>
            <pc:sldMk cId="2430520797" sldId="266"/>
            <ac:spMk id="8" creationId="{A2012964-54DF-EF8C-E31C-69F5FD5A5EBD}"/>
          </ac:spMkLst>
        </pc:spChg>
        <pc:spChg chg="add mod ord">
          <ac:chgData name="Klaus Ulrik Bjerg" userId="aab3e4c4-fbef-49ad-88f7-9e506d75959f" providerId="ADAL" clId="{D963952B-018E-43FB-BAD3-B43556027112}" dt="2023-09-26T08:21:07.171" v="352" actId="20577"/>
          <ac:spMkLst>
            <pc:docMk/>
            <pc:sldMk cId="2430520797" sldId="266"/>
            <ac:spMk id="9" creationId="{BDCE6149-80C6-9F71-6FFE-9EBB1882BC93}"/>
          </ac:spMkLst>
        </pc:spChg>
        <pc:spChg chg="add mod ord">
          <ac:chgData name="Klaus Ulrik Bjerg" userId="aab3e4c4-fbef-49ad-88f7-9e506d75959f" providerId="ADAL" clId="{D963952B-018E-43FB-BAD3-B43556027112}" dt="2023-09-26T08:21:16.435" v="370" actId="20577"/>
          <ac:spMkLst>
            <pc:docMk/>
            <pc:sldMk cId="2430520797" sldId="266"/>
            <ac:spMk id="10" creationId="{708CD9BD-4EA5-F227-D733-A34456687B3D}"/>
          </ac:spMkLst>
        </pc:spChg>
        <pc:spChg chg="add del mod ord">
          <ac:chgData name="Klaus Ulrik Bjerg" userId="aab3e4c4-fbef-49ad-88f7-9e506d75959f" providerId="ADAL" clId="{D963952B-018E-43FB-BAD3-B43556027112}" dt="2023-09-26T08:20:47.922" v="343" actId="700"/>
          <ac:spMkLst>
            <pc:docMk/>
            <pc:sldMk cId="2430520797" sldId="266"/>
            <ac:spMk id="11" creationId="{E5A45F77-B26C-9F79-A751-266EC6D2ADBC}"/>
          </ac:spMkLst>
        </pc:spChg>
        <pc:spChg chg="add del mod ord">
          <ac:chgData name="Klaus Ulrik Bjerg" userId="aab3e4c4-fbef-49ad-88f7-9e506d75959f" providerId="ADAL" clId="{D963952B-018E-43FB-BAD3-B43556027112}" dt="2023-09-26T08:20:47.922" v="343" actId="700"/>
          <ac:spMkLst>
            <pc:docMk/>
            <pc:sldMk cId="2430520797" sldId="266"/>
            <ac:spMk id="12" creationId="{B2425237-2662-70A9-A475-6CAB446BD365}"/>
          </ac:spMkLst>
        </pc:spChg>
        <pc:spChg chg="add del mod ord">
          <ac:chgData name="Klaus Ulrik Bjerg" userId="aab3e4c4-fbef-49ad-88f7-9e506d75959f" providerId="ADAL" clId="{D963952B-018E-43FB-BAD3-B43556027112}" dt="2023-09-26T08:20:47.922" v="343" actId="700"/>
          <ac:spMkLst>
            <pc:docMk/>
            <pc:sldMk cId="2430520797" sldId="266"/>
            <ac:spMk id="13" creationId="{B0B22F9C-C51A-4548-07E9-DBD17E94A5F9}"/>
          </ac:spMkLst>
        </pc:spChg>
        <pc:spChg chg="add del mod ord">
          <ac:chgData name="Klaus Ulrik Bjerg" userId="aab3e4c4-fbef-49ad-88f7-9e506d75959f" providerId="ADAL" clId="{D963952B-018E-43FB-BAD3-B43556027112}" dt="2023-09-26T08:20:47.922" v="343" actId="700"/>
          <ac:spMkLst>
            <pc:docMk/>
            <pc:sldMk cId="2430520797" sldId="266"/>
            <ac:spMk id="14" creationId="{1203C33F-9090-D976-B54F-E45A99FBE9F1}"/>
          </ac:spMkLst>
        </pc:spChg>
        <pc:spChg chg="add del mod ord">
          <ac:chgData name="Klaus Ulrik Bjerg" userId="aab3e4c4-fbef-49ad-88f7-9e506d75959f" providerId="ADAL" clId="{D963952B-018E-43FB-BAD3-B43556027112}" dt="2023-09-26T08:20:47.922" v="343" actId="700"/>
          <ac:spMkLst>
            <pc:docMk/>
            <pc:sldMk cId="2430520797" sldId="266"/>
            <ac:spMk id="15" creationId="{99126D33-D28E-0C66-26E9-1C1101DBF562}"/>
          </ac:spMkLst>
        </pc:spChg>
        <pc:spChg chg="add del mod ord">
          <ac:chgData name="Klaus Ulrik Bjerg" userId="aab3e4c4-fbef-49ad-88f7-9e506d75959f" providerId="ADAL" clId="{D963952B-018E-43FB-BAD3-B43556027112}" dt="2023-09-26T08:20:47.922" v="343" actId="700"/>
          <ac:spMkLst>
            <pc:docMk/>
            <pc:sldMk cId="2430520797" sldId="266"/>
            <ac:spMk id="16" creationId="{533A4F80-340E-E67A-2285-C387BA87F432}"/>
          </ac:spMkLst>
        </pc:spChg>
        <pc:spChg chg="add del mod ord">
          <ac:chgData name="Klaus Ulrik Bjerg" userId="aab3e4c4-fbef-49ad-88f7-9e506d75959f" providerId="ADAL" clId="{D963952B-018E-43FB-BAD3-B43556027112}" dt="2023-09-26T08:20:47.922" v="343" actId="700"/>
          <ac:spMkLst>
            <pc:docMk/>
            <pc:sldMk cId="2430520797" sldId="266"/>
            <ac:spMk id="17" creationId="{164789E4-0071-BFF8-A740-213F50A86C91}"/>
          </ac:spMkLst>
        </pc:spChg>
      </pc:sldChg>
      <pc:sldChg chg="modSp new mod">
        <pc:chgData name="Klaus Ulrik Bjerg" userId="aab3e4c4-fbef-49ad-88f7-9e506d75959f" providerId="ADAL" clId="{D963952B-018E-43FB-BAD3-B43556027112}" dt="2023-09-26T08:21:44.729" v="392" actId="20577"/>
        <pc:sldMkLst>
          <pc:docMk/>
          <pc:sldMk cId="3663381348" sldId="267"/>
        </pc:sldMkLst>
        <pc:spChg chg="mod">
          <ac:chgData name="Klaus Ulrik Bjerg" userId="aab3e4c4-fbef-49ad-88f7-9e506d75959f" providerId="ADAL" clId="{D963952B-018E-43FB-BAD3-B43556027112}" dt="2023-09-26T08:21:44.729" v="392" actId="20577"/>
          <ac:spMkLst>
            <pc:docMk/>
            <pc:sldMk cId="3663381348" sldId="267"/>
            <ac:spMk id="4" creationId="{80F63055-9F07-8514-E119-919A03A84349}"/>
          </ac:spMkLst>
        </pc:spChg>
      </pc:sldChg>
      <pc:sldChg chg="modSp new mod">
        <pc:chgData name="Klaus Ulrik Bjerg" userId="aab3e4c4-fbef-49ad-88f7-9e506d75959f" providerId="ADAL" clId="{D963952B-018E-43FB-BAD3-B43556027112}" dt="2023-09-28T12:52:14.733" v="2332" actId="20577"/>
        <pc:sldMkLst>
          <pc:docMk/>
          <pc:sldMk cId="2017547210" sldId="268"/>
        </pc:sldMkLst>
        <pc:spChg chg="mod">
          <ac:chgData name="Klaus Ulrik Bjerg" userId="aab3e4c4-fbef-49ad-88f7-9e506d75959f" providerId="ADAL" clId="{D963952B-018E-43FB-BAD3-B43556027112}" dt="2023-09-26T08:22:00.852" v="400" actId="20577"/>
          <ac:spMkLst>
            <pc:docMk/>
            <pc:sldMk cId="2017547210" sldId="268"/>
            <ac:spMk id="4" creationId="{DBFA2B95-B35D-420C-2233-3C7BAA0468C4}"/>
          </ac:spMkLst>
        </pc:spChg>
        <pc:spChg chg="mod">
          <ac:chgData name="Klaus Ulrik Bjerg" userId="aab3e4c4-fbef-49ad-88f7-9e506d75959f" providerId="ADAL" clId="{D963952B-018E-43FB-BAD3-B43556027112}" dt="2023-09-28T12:52:14.733" v="2332" actId="20577"/>
          <ac:spMkLst>
            <pc:docMk/>
            <pc:sldMk cId="2017547210" sldId="268"/>
            <ac:spMk id="5" creationId="{15DBC144-FA03-4D07-FAD9-05F137AD2E45}"/>
          </ac:spMkLst>
        </pc:spChg>
      </pc:sldChg>
      <pc:sldChg chg="modSp new mod">
        <pc:chgData name="Klaus Ulrik Bjerg" userId="aab3e4c4-fbef-49ad-88f7-9e506d75959f" providerId="ADAL" clId="{D963952B-018E-43FB-BAD3-B43556027112}" dt="2023-09-28T12:31:12.670" v="1992" actId="20577"/>
        <pc:sldMkLst>
          <pc:docMk/>
          <pc:sldMk cId="347420978" sldId="269"/>
        </pc:sldMkLst>
        <pc:spChg chg="mod">
          <ac:chgData name="Klaus Ulrik Bjerg" userId="aab3e4c4-fbef-49ad-88f7-9e506d75959f" providerId="ADAL" clId="{D963952B-018E-43FB-BAD3-B43556027112}" dt="2023-09-26T08:22:48.782" v="457" actId="20577"/>
          <ac:spMkLst>
            <pc:docMk/>
            <pc:sldMk cId="347420978" sldId="269"/>
            <ac:spMk id="4" creationId="{D70F73EA-BCE2-827E-C136-4EC2D4B6A983}"/>
          </ac:spMkLst>
        </pc:spChg>
        <pc:spChg chg="mod">
          <ac:chgData name="Klaus Ulrik Bjerg" userId="aab3e4c4-fbef-49ad-88f7-9e506d75959f" providerId="ADAL" clId="{D963952B-018E-43FB-BAD3-B43556027112}" dt="2023-09-28T12:31:12.670" v="1992" actId="20577"/>
          <ac:spMkLst>
            <pc:docMk/>
            <pc:sldMk cId="347420978" sldId="269"/>
            <ac:spMk id="5" creationId="{3F94CA50-12EB-033A-93D3-6DD63018FF98}"/>
          </ac:spMkLst>
        </pc:spChg>
      </pc:sldChg>
      <pc:sldChg chg="modSp new mod">
        <pc:chgData name="Klaus Ulrik Bjerg" userId="aab3e4c4-fbef-49ad-88f7-9e506d75959f" providerId="ADAL" clId="{D963952B-018E-43FB-BAD3-B43556027112}" dt="2023-09-26T08:23:08.745" v="481" actId="20577"/>
        <pc:sldMkLst>
          <pc:docMk/>
          <pc:sldMk cId="696462716" sldId="270"/>
        </pc:sldMkLst>
        <pc:spChg chg="mod">
          <ac:chgData name="Klaus Ulrik Bjerg" userId="aab3e4c4-fbef-49ad-88f7-9e506d75959f" providerId="ADAL" clId="{D963952B-018E-43FB-BAD3-B43556027112}" dt="2023-09-26T08:22:59.981" v="463" actId="20577"/>
          <ac:spMkLst>
            <pc:docMk/>
            <pc:sldMk cId="696462716" sldId="270"/>
            <ac:spMk id="4" creationId="{9A5FF848-B3DF-BA45-57E7-1C742D613655}"/>
          </ac:spMkLst>
        </pc:spChg>
        <pc:spChg chg="mod">
          <ac:chgData name="Klaus Ulrik Bjerg" userId="aab3e4c4-fbef-49ad-88f7-9e506d75959f" providerId="ADAL" clId="{D963952B-018E-43FB-BAD3-B43556027112}" dt="2023-09-26T08:23:08.745" v="481" actId="20577"/>
          <ac:spMkLst>
            <pc:docMk/>
            <pc:sldMk cId="696462716" sldId="270"/>
            <ac:spMk id="5" creationId="{382B8D44-E3F6-8FCC-0D3B-55F045EB5072}"/>
          </ac:spMkLst>
        </pc:spChg>
      </pc:sldChg>
      <pc:sldChg chg="modSp new mod">
        <pc:chgData name="Klaus Ulrik Bjerg" userId="aab3e4c4-fbef-49ad-88f7-9e506d75959f" providerId="ADAL" clId="{D963952B-018E-43FB-BAD3-B43556027112}" dt="2023-09-26T08:23:19.603" v="499" actId="20577"/>
        <pc:sldMkLst>
          <pc:docMk/>
          <pc:sldMk cId="585433217" sldId="271"/>
        </pc:sldMkLst>
        <pc:spChg chg="mod">
          <ac:chgData name="Klaus Ulrik Bjerg" userId="aab3e4c4-fbef-49ad-88f7-9e506d75959f" providerId="ADAL" clId="{D963952B-018E-43FB-BAD3-B43556027112}" dt="2023-09-26T08:23:19.603" v="499" actId="20577"/>
          <ac:spMkLst>
            <pc:docMk/>
            <pc:sldMk cId="585433217" sldId="271"/>
            <ac:spMk id="4" creationId="{3B022D8A-0C91-08C3-6A88-9EB7BE0F1E43}"/>
          </ac:spMkLst>
        </pc:spChg>
      </pc:sldChg>
      <pc:sldChg chg="modSp new mod">
        <pc:chgData name="Klaus Ulrik Bjerg" userId="aab3e4c4-fbef-49ad-88f7-9e506d75959f" providerId="ADAL" clId="{D963952B-018E-43FB-BAD3-B43556027112}" dt="2023-09-26T08:23:40.068" v="529" actId="20577"/>
        <pc:sldMkLst>
          <pc:docMk/>
          <pc:sldMk cId="1608371287" sldId="272"/>
        </pc:sldMkLst>
        <pc:spChg chg="mod">
          <ac:chgData name="Klaus Ulrik Bjerg" userId="aab3e4c4-fbef-49ad-88f7-9e506d75959f" providerId="ADAL" clId="{D963952B-018E-43FB-BAD3-B43556027112}" dt="2023-09-26T08:23:29.013" v="505" actId="20577"/>
          <ac:spMkLst>
            <pc:docMk/>
            <pc:sldMk cId="1608371287" sldId="272"/>
            <ac:spMk id="4" creationId="{175F4067-5314-D32E-C1FD-96EDAD4132A6}"/>
          </ac:spMkLst>
        </pc:spChg>
        <pc:spChg chg="mod">
          <ac:chgData name="Klaus Ulrik Bjerg" userId="aab3e4c4-fbef-49ad-88f7-9e506d75959f" providerId="ADAL" clId="{D963952B-018E-43FB-BAD3-B43556027112}" dt="2023-09-26T08:23:40.068" v="529" actId="20577"/>
          <ac:spMkLst>
            <pc:docMk/>
            <pc:sldMk cId="1608371287" sldId="272"/>
            <ac:spMk id="5" creationId="{848CD028-8B67-955D-3E98-FD37E61DEF4B}"/>
          </ac:spMkLst>
        </pc:spChg>
      </pc:sldChg>
      <pc:sldChg chg="modSp new mod">
        <pc:chgData name="Klaus Ulrik Bjerg" userId="aab3e4c4-fbef-49ad-88f7-9e506d75959f" providerId="ADAL" clId="{D963952B-018E-43FB-BAD3-B43556027112}" dt="2023-09-26T08:24:17.504" v="558" actId="20577"/>
        <pc:sldMkLst>
          <pc:docMk/>
          <pc:sldMk cId="1221597893" sldId="273"/>
        </pc:sldMkLst>
        <pc:spChg chg="mod">
          <ac:chgData name="Klaus Ulrik Bjerg" userId="aab3e4c4-fbef-49ad-88f7-9e506d75959f" providerId="ADAL" clId="{D963952B-018E-43FB-BAD3-B43556027112}" dt="2023-09-26T08:24:17.504" v="558" actId="20577"/>
          <ac:spMkLst>
            <pc:docMk/>
            <pc:sldMk cId="1221597893" sldId="273"/>
            <ac:spMk id="4" creationId="{07CC3A53-5829-8EDE-4B47-A2DC7F930EFB}"/>
          </ac:spMkLst>
        </pc:spChg>
      </pc:sldChg>
      <pc:sldChg chg="addSp delSp modSp new mod chgLayout">
        <pc:chgData name="Klaus Ulrik Bjerg" userId="aab3e4c4-fbef-49ad-88f7-9e506d75959f" providerId="ADAL" clId="{D963952B-018E-43FB-BAD3-B43556027112}" dt="2023-09-27T07:18:55.123" v="1631" actId="478"/>
        <pc:sldMkLst>
          <pc:docMk/>
          <pc:sldMk cId="2412721301" sldId="274"/>
        </pc:sldMkLst>
        <pc:spChg chg="mod ord">
          <ac:chgData name="Klaus Ulrik Bjerg" userId="aab3e4c4-fbef-49ad-88f7-9e506d75959f" providerId="ADAL" clId="{D963952B-018E-43FB-BAD3-B43556027112}" dt="2023-09-26T08:24:40.629" v="560" actId="700"/>
          <ac:spMkLst>
            <pc:docMk/>
            <pc:sldMk cId="2412721301" sldId="274"/>
            <ac:spMk id="2" creationId="{2AD05134-B387-9540-6349-275431EC3FB9}"/>
          </ac:spMkLst>
        </pc:spChg>
        <pc:spChg chg="mod ord">
          <ac:chgData name="Klaus Ulrik Bjerg" userId="aab3e4c4-fbef-49ad-88f7-9e506d75959f" providerId="ADAL" clId="{D963952B-018E-43FB-BAD3-B43556027112}" dt="2023-09-26T08:24:40.629" v="560" actId="700"/>
          <ac:spMkLst>
            <pc:docMk/>
            <pc:sldMk cId="2412721301" sldId="274"/>
            <ac:spMk id="3" creationId="{7F7C15AC-A83D-27D7-47F0-4359E38D2FAB}"/>
          </ac:spMkLst>
        </pc:spChg>
        <pc:spChg chg="del">
          <ac:chgData name="Klaus Ulrik Bjerg" userId="aab3e4c4-fbef-49ad-88f7-9e506d75959f" providerId="ADAL" clId="{D963952B-018E-43FB-BAD3-B43556027112}" dt="2023-09-26T08:24:40.629" v="560" actId="700"/>
          <ac:spMkLst>
            <pc:docMk/>
            <pc:sldMk cId="2412721301" sldId="274"/>
            <ac:spMk id="4" creationId="{970B70E6-4BF2-40A4-2758-0101CA6F9A16}"/>
          </ac:spMkLst>
        </pc:spChg>
        <pc:spChg chg="del mod ord">
          <ac:chgData name="Klaus Ulrik Bjerg" userId="aab3e4c4-fbef-49ad-88f7-9e506d75959f" providerId="ADAL" clId="{D963952B-018E-43FB-BAD3-B43556027112}" dt="2023-09-26T08:24:40.629" v="560" actId="700"/>
          <ac:spMkLst>
            <pc:docMk/>
            <pc:sldMk cId="2412721301" sldId="274"/>
            <ac:spMk id="5" creationId="{687FBFE7-D336-0F21-1288-81D23013E2CE}"/>
          </ac:spMkLst>
        </pc:spChg>
        <pc:spChg chg="mod ord">
          <ac:chgData name="Klaus Ulrik Bjerg" userId="aab3e4c4-fbef-49ad-88f7-9e506d75959f" providerId="ADAL" clId="{D963952B-018E-43FB-BAD3-B43556027112}" dt="2023-09-26T08:24:40.629" v="560" actId="700"/>
          <ac:spMkLst>
            <pc:docMk/>
            <pc:sldMk cId="2412721301" sldId="274"/>
            <ac:spMk id="6" creationId="{EB5C53B0-19FE-831E-3290-F9D6427A03FF}"/>
          </ac:spMkLst>
        </pc:spChg>
        <pc:spChg chg="add mod ord">
          <ac:chgData name="Klaus Ulrik Bjerg" userId="aab3e4c4-fbef-49ad-88f7-9e506d75959f" providerId="ADAL" clId="{D963952B-018E-43FB-BAD3-B43556027112}" dt="2023-09-26T08:28:32.132" v="706" actId="20577"/>
          <ac:spMkLst>
            <pc:docMk/>
            <pc:sldMk cId="2412721301" sldId="274"/>
            <ac:spMk id="7" creationId="{775BD0E0-E344-B5FF-B481-4CC548C89CEB}"/>
          </ac:spMkLst>
        </pc:spChg>
        <pc:spChg chg="add del mod ord">
          <ac:chgData name="Klaus Ulrik Bjerg" userId="aab3e4c4-fbef-49ad-88f7-9e506d75959f" providerId="ADAL" clId="{D963952B-018E-43FB-BAD3-B43556027112}" dt="2023-09-26T08:29:04.335" v="708" actId="931"/>
          <ac:spMkLst>
            <pc:docMk/>
            <pc:sldMk cId="2412721301" sldId="274"/>
            <ac:spMk id="8" creationId="{8594E975-5DC3-0AE2-7BBF-F07AAC2CED4F}"/>
          </ac:spMkLst>
        </pc:spChg>
        <pc:spChg chg="add del mod">
          <ac:chgData name="Klaus Ulrik Bjerg" userId="aab3e4c4-fbef-49ad-88f7-9e506d75959f" providerId="ADAL" clId="{D963952B-018E-43FB-BAD3-B43556027112}" dt="2023-09-27T07:18:55.123" v="1631" actId="478"/>
          <ac:spMkLst>
            <pc:docMk/>
            <pc:sldMk cId="2412721301" sldId="274"/>
            <ac:spMk id="12" creationId="{2813A5B0-3FEE-C7FB-6680-387A50C3A057}"/>
          </ac:spMkLst>
        </pc:spChg>
        <pc:picChg chg="add del mod">
          <ac:chgData name="Klaus Ulrik Bjerg" userId="aab3e4c4-fbef-49ad-88f7-9e506d75959f" providerId="ADAL" clId="{D963952B-018E-43FB-BAD3-B43556027112}" dt="2023-09-27T07:18:52.531" v="1630" actId="478"/>
          <ac:picMkLst>
            <pc:docMk/>
            <pc:sldMk cId="2412721301" sldId="274"/>
            <ac:picMk id="10" creationId="{35C4B27A-9EB1-FFF7-5A91-23EDF6E5496C}"/>
          </ac:picMkLst>
        </pc:picChg>
      </pc:sldChg>
      <pc:sldChg chg="addSp delSp modSp new mod modClrScheme chgLayout">
        <pc:chgData name="Klaus Ulrik Bjerg" userId="aab3e4c4-fbef-49ad-88f7-9e506d75959f" providerId="ADAL" clId="{D963952B-018E-43FB-BAD3-B43556027112}" dt="2023-09-28T12:53:57.953" v="2367" actId="20577"/>
        <pc:sldMkLst>
          <pc:docMk/>
          <pc:sldMk cId="937476985" sldId="275"/>
        </pc:sldMkLst>
        <pc:spChg chg="mod ord">
          <ac:chgData name="Klaus Ulrik Bjerg" userId="aab3e4c4-fbef-49ad-88f7-9e506d75959f" providerId="ADAL" clId="{D963952B-018E-43FB-BAD3-B43556027112}" dt="2023-09-26T08:25:34.164" v="571" actId="700"/>
          <ac:spMkLst>
            <pc:docMk/>
            <pc:sldMk cId="937476985" sldId="275"/>
            <ac:spMk id="2" creationId="{CDE813E0-CEA7-FF6E-BE75-C61BD5AA4390}"/>
          </ac:spMkLst>
        </pc:spChg>
        <pc:spChg chg="mod ord">
          <ac:chgData name="Klaus Ulrik Bjerg" userId="aab3e4c4-fbef-49ad-88f7-9e506d75959f" providerId="ADAL" clId="{D963952B-018E-43FB-BAD3-B43556027112}" dt="2023-09-26T08:25:34.164" v="571" actId="700"/>
          <ac:spMkLst>
            <pc:docMk/>
            <pc:sldMk cId="937476985" sldId="275"/>
            <ac:spMk id="3" creationId="{BFA3DB0E-CA2F-3124-B543-77D154FE938C}"/>
          </ac:spMkLst>
        </pc:spChg>
        <pc:spChg chg="del mod">
          <ac:chgData name="Klaus Ulrik Bjerg" userId="aab3e4c4-fbef-49ad-88f7-9e506d75959f" providerId="ADAL" clId="{D963952B-018E-43FB-BAD3-B43556027112}" dt="2023-09-26T08:25:02.051" v="568" actId="700"/>
          <ac:spMkLst>
            <pc:docMk/>
            <pc:sldMk cId="937476985" sldId="275"/>
            <ac:spMk id="4" creationId="{F63617D7-7E65-F209-28B1-3EE7AA9397A9}"/>
          </ac:spMkLst>
        </pc:spChg>
        <pc:spChg chg="del">
          <ac:chgData name="Klaus Ulrik Bjerg" userId="aab3e4c4-fbef-49ad-88f7-9e506d75959f" providerId="ADAL" clId="{D963952B-018E-43FB-BAD3-B43556027112}" dt="2023-09-26T08:25:02.051" v="568" actId="700"/>
          <ac:spMkLst>
            <pc:docMk/>
            <pc:sldMk cId="937476985" sldId="275"/>
            <ac:spMk id="5" creationId="{8EB2E8C2-622F-1FDD-51F5-01787838B5F8}"/>
          </ac:spMkLst>
        </pc:spChg>
        <pc:spChg chg="mod ord">
          <ac:chgData name="Klaus Ulrik Bjerg" userId="aab3e4c4-fbef-49ad-88f7-9e506d75959f" providerId="ADAL" clId="{D963952B-018E-43FB-BAD3-B43556027112}" dt="2023-09-26T08:25:34.164" v="571" actId="700"/>
          <ac:spMkLst>
            <pc:docMk/>
            <pc:sldMk cId="937476985" sldId="275"/>
            <ac:spMk id="6" creationId="{0CB4F0EA-FB32-DC32-9C89-7E81ADFAB859}"/>
          </ac:spMkLst>
        </pc:spChg>
        <pc:spChg chg="add del mod ord">
          <ac:chgData name="Klaus Ulrik Bjerg" userId="aab3e4c4-fbef-49ad-88f7-9e506d75959f" providerId="ADAL" clId="{D963952B-018E-43FB-BAD3-B43556027112}" dt="2023-09-26T08:25:18.748" v="570" actId="700"/>
          <ac:spMkLst>
            <pc:docMk/>
            <pc:sldMk cId="937476985" sldId="275"/>
            <ac:spMk id="7" creationId="{4A59AD31-7080-D7D3-256F-4BE8AE2B18A5}"/>
          </ac:spMkLst>
        </pc:spChg>
        <pc:spChg chg="add del mod ord">
          <ac:chgData name="Klaus Ulrik Bjerg" userId="aab3e4c4-fbef-49ad-88f7-9e506d75959f" providerId="ADAL" clId="{D963952B-018E-43FB-BAD3-B43556027112}" dt="2023-09-26T08:25:34.164" v="571" actId="700"/>
          <ac:spMkLst>
            <pc:docMk/>
            <pc:sldMk cId="937476985" sldId="275"/>
            <ac:spMk id="8" creationId="{F4FFC4F6-4D4F-8E7C-7BD1-55B1B64EA777}"/>
          </ac:spMkLst>
        </pc:spChg>
        <pc:spChg chg="add mod ord">
          <ac:chgData name="Klaus Ulrik Bjerg" userId="aab3e4c4-fbef-49ad-88f7-9e506d75959f" providerId="ADAL" clId="{D963952B-018E-43FB-BAD3-B43556027112}" dt="2023-09-26T08:25:43.288" v="587" actId="20577"/>
          <ac:spMkLst>
            <pc:docMk/>
            <pc:sldMk cId="937476985" sldId="275"/>
            <ac:spMk id="9" creationId="{B323E838-5F44-35AA-27BB-FA5C06F2D343}"/>
          </ac:spMkLst>
        </pc:spChg>
        <pc:spChg chg="add mod ord">
          <ac:chgData name="Klaus Ulrik Bjerg" userId="aab3e4c4-fbef-49ad-88f7-9e506d75959f" providerId="ADAL" clId="{D963952B-018E-43FB-BAD3-B43556027112}" dt="2023-09-28T12:53:57.953" v="2367" actId="20577"/>
          <ac:spMkLst>
            <pc:docMk/>
            <pc:sldMk cId="937476985" sldId="275"/>
            <ac:spMk id="10" creationId="{7C7D74FE-24FD-44AA-0EAB-23D80EA78FBD}"/>
          </ac:spMkLst>
        </pc:spChg>
      </pc:sldChg>
      <pc:sldChg chg="addSp delSp modSp new mod chgLayout">
        <pc:chgData name="Klaus Ulrik Bjerg" userId="aab3e4c4-fbef-49ad-88f7-9e506d75959f" providerId="ADAL" clId="{D963952B-018E-43FB-BAD3-B43556027112}" dt="2023-09-28T12:51:12.949" v="2319" actId="368"/>
        <pc:sldMkLst>
          <pc:docMk/>
          <pc:sldMk cId="972547817" sldId="276"/>
        </pc:sldMkLst>
        <pc:spChg chg="mod ord">
          <ac:chgData name="Klaus Ulrik Bjerg" userId="aab3e4c4-fbef-49ad-88f7-9e506d75959f" providerId="ADAL" clId="{D963952B-018E-43FB-BAD3-B43556027112}" dt="2023-09-26T08:31:05.104" v="716" actId="700"/>
          <ac:spMkLst>
            <pc:docMk/>
            <pc:sldMk cId="972547817" sldId="276"/>
            <ac:spMk id="2" creationId="{E9EED668-A03D-D0C1-8ECD-2F9FB1850E48}"/>
          </ac:spMkLst>
        </pc:spChg>
        <pc:spChg chg="mod ord">
          <ac:chgData name="Klaus Ulrik Bjerg" userId="aab3e4c4-fbef-49ad-88f7-9e506d75959f" providerId="ADAL" clId="{D963952B-018E-43FB-BAD3-B43556027112}" dt="2023-09-26T08:31:05.104" v="716" actId="700"/>
          <ac:spMkLst>
            <pc:docMk/>
            <pc:sldMk cId="972547817" sldId="276"/>
            <ac:spMk id="3" creationId="{D5F81DF1-C2C4-5F4F-42F0-273CEA028CB4}"/>
          </ac:spMkLst>
        </pc:spChg>
        <pc:spChg chg="del mod ord">
          <ac:chgData name="Klaus Ulrik Bjerg" userId="aab3e4c4-fbef-49ad-88f7-9e506d75959f" providerId="ADAL" clId="{D963952B-018E-43FB-BAD3-B43556027112}" dt="2023-09-26T08:30:35.178" v="713" actId="700"/>
          <ac:spMkLst>
            <pc:docMk/>
            <pc:sldMk cId="972547817" sldId="276"/>
            <ac:spMk id="4" creationId="{DFB19BD9-02E7-0481-4E31-6709C8E9B6A2}"/>
          </ac:spMkLst>
        </pc:spChg>
        <pc:spChg chg="del mod ord">
          <ac:chgData name="Klaus Ulrik Bjerg" userId="aab3e4c4-fbef-49ad-88f7-9e506d75959f" providerId="ADAL" clId="{D963952B-018E-43FB-BAD3-B43556027112}" dt="2023-09-26T08:30:35.178" v="713" actId="700"/>
          <ac:spMkLst>
            <pc:docMk/>
            <pc:sldMk cId="972547817" sldId="276"/>
            <ac:spMk id="5" creationId="{E8F2DBE8-B099-2F9A-2F36-55F1D9CDC1AA}"/>
          </ac:spMkLst>
        </pc:spChg>
        <pc:spChg chg="mod ord">
          <ac:chgData name="Klaus Ulrik Bjerg" userId="aab3e4c4-fbef-49ad-88f7-9e506d75959f" providerId="ADAL" clId="{D963952B-018E-43FB-BAD3-B43556027112}" dt="2023-09-26T08:31:05.104" v="716" actId="700"/>
          <ac:spMkLst>
            <pc:docMk/>
            <pc:sldMk cId="972547817" sldId="276"/>
            <ac:spMk id="6" creationId="{29683E2B-79DA-2A53-403F-D1E5CCB97293}"/>
          </ac:spMkLst>
        </pc:spChg>
        <pc:spChg chg="add del mod ord">
          <ac:chgData name="Klaus Ulrik Bjerg" userId="aab3e4c4-fbef-49ad-88f7-9e506d75959f" providerId="ADAL" clId="{D963952B-018E-43FB-BAD3-B43556027112}" dt="2023-09-26T08:30:47.428" v="714" actId="700"/>
          <ac:spMkLst>
            <pc:docMk/>
            <pc:sldMk cId="972547817" sldId="276"/>
            <ac:spMk id="7" creationId="{F4577543-9843-4F5E-F737-45F97789017C}"/>
          </ac:spMkLst>
        </pc:spChg>
        <pc:spChg chg="add del mod ord">
          <ac:chgData name="Klaus Ulrik Bjerg" userId="aab3e4c4-fbef-49ad-88f7-9e506d75959f" providerId="ADAL" clId="{D963952B-018E-43FB-BAD3-B43556027112}" dt="2023-09-26T08:30:47.428" v="714" actId="700"/>
          <ac:spMkLst>
            <pc:docMk/>
            <pc:sldMk cId="972547817" sldId="276"/>
            <ac:spMk id="8" creationId="{C1ED99A8-6741-B6CE-1B9C-2D5285F7364E}"/>
          </ac:spMkLst>
        </pc:spChg>
        <pc:spChg chg="add del mod ord">
          <ac:chgData name="Klaus Ulrik Bjerg" userId="aab3e4c4-fbef-49ad-88f7-9e506d75959f" providerId="ADAL" clId="{D963952B-018E-43FB-BAD3-B43556027112}" dt="2023-09-26T08:30:59.349" v="715" actId="700"/>
          <ac:spMkLst>
            <pc:docMk/>
            <pc:sldMk cId="972547817" sldId="276"/>
            <ac:spMk id="9" creationId="{E088EC60-470F-93B4-D706-C1F3AC1C13A9}"/>
          </ac:spMkLst>
        </pc:spChg>
        <pc:spChg chg="add del mod ord">
          <ac:chgData name="Klaus Ulrik Bjerg" userId="aab3e4c4-fbef-49ad-88f7-9e506d75959f" providerId="ADAL" clId="{D963952B-018E-43FB-BAD3-B43556027112}" dt="2023-09-26T08:30:59.349" v="715" actId="700"/>
          <ac:spMkLst>
            <pc:docMk/>
            <pc:sldMk cId="972547817" sldId="276"/>
            <ac:spMk id="10" creationId="{913FDE6D-43F9-8F80-41B8-494A7F2D255A}"/>
          </ac:spMkLst>
        </pc:spChg>
        <pc:spChg chg="add del mod ord">
          <ac:chgData name="Klaus Ulrik Bjerg" userId="aab3e4c4-fbef-49ad-88f7-9e506d75959f" providerId="ADAL" clId="{D963952B-018E-43FB-BAD3-B43556027112}" dt="2023-09-26T08:31:05.104" v="716" actId="700"/>
          <ac:spMkLst>
            <pc:docMk/>
            <pc:sldMk cId="972547817" sldId="276"/>
            <ac:spMk id="11" creationId="{26626485-B459-E8C4-DD0E-C44E6E69D46C}"/>
          </ac:spMkLst>
        </pc:spChg>
        <pc:spChg chg="add del mod ord">
          <ac:chgData name="Klaus Ulrik Bjerg" userId="aab3e4c4-fbef-49ad-88f7-9e506d75959f" providerId="ADAL" clId="{D963952B-018E-43FB-BAD3-B43556027112}" dt="2023-09-26T08:31:05.104" v="716" actId="700"/>
          <ac:spMkLst>
            <pc:docMk/>
            <pc:sldMk cId="972547817" sldId="276"/>
            <ac:spMk id="12" creationId="{0F73EA03-AE7D-783E-F1BD-793F377A6D20}"/>
          </ac:spMkLst>
        </pc:spChg>
        <pc:spChg chg="add mod ord">
          <ac:chgData name="Klaus Ulrik Bjerg" userId="aab3e4c4-fbef-49ad-88f7-9e506d75959f" providerId="ADAL" clId="{D963952B-018E-43FB-BAD3-B43556027112}" dt="2023-09-26T08:31:18.790" v="742" actId="20577"/>
          <ac:spMkLst>
            <pc:docMk/>
            <pc:sldMk cId="972547817" sldId="276"/>
            <ac:spMk id="13" creationId="{4E85DF53-1557-9C44-9A2B-C92F9E208D35}"/>
          </ac:spMkLst>
        </pc:spChg>
        <pc:spChg chg="add mod ord">
          <ac:chgData name="Klaus Ulrik Bjerg" userId="aab3e4c4-fbef-49ad-88f7-9e506d75959f" providerId="ADAL" clId="{D963952B-018E-43FB-BAD3-B43556027112}" dt="2023-09-28T12:51:12.949" v="2319" actId="368"/>
          <ac:spMkLst>
            <pc:docMk/>
            <pc:sldMk cId="972547817" sldId="276"/>
            <ac:spMk id="14" creationId="{89643162-4E45-9CA4-4713-C3100FD225D8}"/>
          </ac:spMkLst>
        </pc:spChg>
      </pc:sldChg>
      <pc:sldChg chg="new del">
        <pc:chgData name="Klaus Ulrik Bjerg" userId="aab3e4c4-fbef-49ad-88f7-9e506d75959f" providerId="ADAL" clId="{D963952B-018E-43FB-BAD3-B43556027112}" dt="2023-09-26T08:28:40.340" v="707" actId="47"/>
        <pc:sldMkLst>
          <pc:docMk/>
          <pc:sldMk cId="979236613" sldId="276"/>
        </pc:sldMkLst>
      </pc:sldChg>
      <pc:sldChg chg="addSp delSp modSp new mod chgLayout">
        <pc:chgData name="Klaus Ulrik Bjerg" userId="aab3e4c4-fbef-49ad-88f7-9e506d75959f" providerId="ADAL" clId="{D963952B-018E-43FB-BAD3-B43556027112}" dt="2023-09-28T12:51:29.564" v="2320" actId="368"/>
        <pc:sldMkLst>
          <pc:docMk/>
          <pc:sldMk cId="1540600461" sldId="277"/>
        </pc:sldMkLst>
        <pc:spChg chg="mod ord">
          <ac:chgData name="Klaus Ulrik Bjerg" userId="aab3e4c4-fbef-49ad-88f7-9e506d75959f" providerId="ADAL" clId="{D963952B-018E-43FB-BAD3-B43556027112}" dt="2023-09-26T08:32:21.838" v="745" actId="700"/>
          <ac:spMkLst>
            <pc:docMk/>
            <pc:sldMk cId="1540600461" sldId="277"/>
            <ac:spMk id="2" creationId="{64961396-0CF8-55D4-5D20-26A09B00EFEF}"/>
          </ac:spMkLst>
        </pc:spChg>
        <pc:spChg chg="mod ord">
          <ac:chgData name="Klaus Ulrik Bjerg" userId="aab3e4c4-fbef-49ad-88f7-9e506d75959f" providerId="ADAL" clId="{D963952B-018E-43FB-BAD3-B43556027112}" dt="2023-09-26T08:32:21.838" v="745" actId="700"/>
          <ac:spMkLst>
            <pc:docMk/>
            <pc:sldMk cId="1540600461" sldId="277"/>
            <ac:spMk id="3" creationId="{4A6F6325-4783-A147-548E-1A26FECB87F4}"/>
          </ac:spMkLst>
        </pc:spChg>
        <pc:spChg chg="del mod ord">
          <ac:chgData name="Klaus Ulrik Bjerg" userId="aab3e4c4-fbef-49ad-88f7-9e506d75959f" providerId="ADAL" clId="{D963952B-018E-43FB-BAD3-B43556027112}" dt="2023-09-26T08:32:21.838" v="745" actId="700"/>
          <ac:spMkLst>
            <pc:docMk/>
            <pc:sldMk cId="1540600461" sldId="277"/>
            <ac:spMk id="4" creationId="{9360E43C-CF31-34CE-83C6-9B9196201612}"/>
          </ac:spMkLst>
        </pc:spChg>
        <pc:spChg chg="del mod ord">
          <ac:chgData name="Klaus Ulrik Bjerg" userId="aab3e4c4-fbef-49ad-88f7-9e506d75959f" providerId="ADAL" clId="{D963952B-018E-43FB-BAD3-B43556027112}" dt="2023-09-26T08:32:21.838" v="745" actId="700"/>
          <ac:spMkLst>
            <pc:docMk/>
            <pc:sldMk cId="1540600461" sldId="277"/>
            <ac:spMk id="5" creationId="{09DC6F3F-6E3A-EDBB-7C75-C85236CFEAEC}"/>
          </ac:spMkLst>
        </pc:spChg>
        <pc:spChg chg="mod ord">
          <ac:chgData name="Klaus Ulrik Bjerg" userId="aab3e4c4-fbef-49ad-88f7-9e506d75959f" providerId="ADAL" clId="{D963952B-018E-43FB-BAD3-B43556027112}" dt="2023-09-26T08:32:21.838" v="745" actId="700"/>
          <ac:spMkLst>
            <pc:docMk/>
            <pc:sldMk cId="1540600461" sldId="277"/>
            <ac:spMk id="6" creationId="{ADBEB57E-A5BC-8B3F-2EFC-FBCE6182A976}"/>
          </ac:spMkLst>
        </pc:spChg>
        <pc:spChg chg="add mod ord">
          <ac:chgData name="Klaus Ulrik Bjerg" userId="aab3e4c4-fbef-49ad-88f7-9e506d75959f" providerId="ADAL" clId="{D963952B-018E-43FB-BAD3-B43556027112}" dt="2023-09-26T12:03:50.959" v="1007" actId="20577"/>
          <ac:spMkLst>
            <pc:docMk/>
            <pc:sldMk cId="1540600461" sldId="277"/>
            <ac:spMk id="7" creationId="{331E6082-A569-C822-F1C4-AEB0034AA63E}"/>
          </ac:spMkLst>
        </pc:spChg>
        <pc:spChg chg="add mod ord">
          <ac:chgData name="Klaus Ulrik Bjerg" userId="aab3e4c4-fbef-49ad-88f7-9e506d75959f" providerId="ADAL" clId="{D963952B-018E-43FB-BAD3-B43556027112}" dt="2023-09-28T12:51:29.564" v="2320" actId="368"/>
          <ac:spMkLst>
            <pc:docMk/>
            <pc:sldMk cId="1540600461" sldId="277"/>
            <ac:spMk id="8" creationId="{ED5D95E7-CCFB-2005-F37C-ECACEC316359}"/>
          </ac:spMkLst>
        </pc:spChg>
      </pc:sldChg>
      <pc:sldChg chg="modSp add mod">
        <pc:chgData name="Klaus Ulrik Bjerg" userId="aab3e4c4-fbef-49ad-88f7-9e506d75959f" providerId="ADAL" clId="{D963952B-018E-43FB-BAD3-B43556027112}" dt="2023-09-28T12:59:50.059" v="2588" actId="20577"/>
        <pc:sldMkLst>
          <pc:docMk/>
          <pc:sldMk cId="2421720740" sldId="278"/>
        </pc:sldMkLst>
        <pc:spChg chg="mod">
          <ac:chgData name="Klaus Ulrik Bjerg" userId="aab3e4c4-fbef-49ad-88f7-9e506d75959f" providerId="ADAL" clId="{D963952B-018E-43FB-BAD3-B43556027112}" dt="2023-09-26T12:06:53.375" v="1116" actId="20577"/>
          <ac:spMkLst>
            <pc:docMk/>
            <pc:sldMk cId="2421720740" sldId="278"/>
            <ac:spMk id="7" creationId="{331E6082-A569-C822-F1C4-AEB0034AA63E}"/>
          </ac:spMkLst>
        </pc:spChg>
        <pc:spChg chg="mod">
          <ac:chgData name="Klaus Ulrik Bjerg" userId="aab3e4c4-fbef-49ad-88f7-9e506d75959f" providerId="ADAL" clId="{D963952B-018E-43FB-BAD3-B43556027112}" dt="2023-09-28T12:59:50.059" v="2588" actId="20577"/>
          <ac:spMkLst>
            <pc:docMk/>
            <pc:sldMk cId="2421720740" sldId="278"/>
            <ac:spMk id="8" creationId="{ED5D95E7-CCFB-2005-F37C-ECACEC316359}"/>
          </ac:spMkLst>
        </pc:spChg>
      </pc:sldChg>
      <pc:sldChg chg="modSp add mod">
        <pc:chgData name="Klaus Ulrik Bjerg" userId="aab3e4c4-fbef-49ad-88f7-9e506d75959f" providerId="ADAL" clId="{D963952B-018E-43FB-BAD3-B43556027112}" dt="2023-09-28T12:30:33.366" v="1936" actId="5793"/>
        <pc:sldMkLst>
          <pc:docMk/>
          <pc:sldMk cId="3126373156" sldId="279"/>
        </pc:sldMkLst>
        <pc:spChg chg="mod">
          <ac:chgData name="Klaus Ulrik Bjerg" userId="aab3e4c4-fbef-49ad-88f7-9e506d75959f" providerId="ADAL" clId="{D963952B-018E-43FB-BAD3-B43556027112}" dt="2023-09-28T12:26:27.711" v="1736" actId="20577"/>
          <ac:spMkLst>
            <pc:docMk/>
            <pc:sldMk cId="3126373156" sldId="279"/>
            <ac:spMk id="7" creationId="{331E6082-A569-C822-F1C4-AEB0034AA63E}"/>
          </ac:spMkLst>
        </pc:spChg>
        <pc:spChg chg="mod">
          <ac:chgData name="Klaus Ulrik Bjerg" userId="aab3e4c4-fbef-49ad-88f7-9e506d75959f" providerId="ADAL" clId="{D963952B-018E-43FB-BAD3-B43556027112}" dt="2023-09-28T12:30:33.366" v="1936" actId="5793"/>
          <ac:spMkLst>
            <pc:docMk/>
            <pc:sldMk cId="3126373156" sldId="279"/>
            <ac:spMk id="8" creationId="{ED5D95E7-CCFB-2005-F37C-ECACEC316359}"/>
          </ac:spMkLst>
        </pc:spChg>
      </pc:sldChg>
      <pc:sldChg chg="modSp add mod">
        <pc:chgData name="Klaus Ulrik Bjerg" userId="aab3e4c4-fbef-49ad-88f7-9e506d75959f" providerId="ADAL" clId="{D963952B-018E-43FB-BAD3-B43556027112}" dt="2023-09-28T13:23:59.020" v="2840" actId="20577"/>
        <pc:sldMkLst>
          <pc:docMk/>
          <pc:sldMk cId="1949895473" sldId="280"/>
        </pc:sldMkLst>
        <pc:spChg chg="mod">
          <ac:chgData name="Klaus Ulrik Bjerg" userId="aab3e4c4-fbef-49ad-88f7-9e506d75959f" providerId="ADAL" clId="{D963952B-018E-43FB-BAD3-B43556027112}" dt="2023-09-28T12:35:33.370" v="2156" actId="20577"/>
          <ac:spMkLst>
            <pc:docMk/>
            <pc:sldMk cId="1949895473" sldId="280"/>
            <ac:spMk id="7" creationId="{331E6082-A569-C822-F1C4-AEB0034AA63E}"/>
          </ac:spMkLst>
        </pc:spChg>
        <pc:spChg chg="mod">
          <ac:chgData name="Klaus Ulrik Bjerg" userId="aab3e4c4-fbef-49ad-88f7-9e506d75959f" providerId="ADAL" clId="{D963952B-018E-43FB-BAD3-B43556027112}" dt="2023-09-28T13:23:59.020" v="2840" actId="20577"/>
          <ac:spMkLst>
            <pc:docMk/>
            <pc:sldMk cId="1949895473" sldId="280"/>
            <ac:spMk id="8" creationId="{ED5D95E7-CCFB-2005-F37C-ECACEC316359}"/>
          </ac:spMkLst>
        </pc:spChg>
      </pc:sldChg>
      <pc:sldChg chg="addSp delSp modSp new mod">
        <pc:chgData name="Klaus Ulrik Bjerg" userId="aab3e4c4-fbef-49ad-88f7-9e506d75959f" providerId="ADAL" clId="{D963952B-018E-43FB-BAD3-B43556027112}" dt="2023-09-28T12:51:43.854" v="2325" actId="20577"/>
        <pc:sldMkLst>
          <pc:docMk/>
          <pc:sldMk cId="1461352146" sldId="281"/>
        </pc:sldMkLst>
        <pc:spChg chg="mod">
          <ac:chgData name="Klaus Ulrik Bjerg" userId="aab3e4c4-fbef-49ad-88f7-9e506d75959f" providerId="ADAL" clId="{D963952B-018E-43FB-BAD3-B43556027112}" dt="2023-09-26T12:03:55.831" v="1009"/>
          <ac:spMkLst>
            <pc:docMk/>
            <pc:sldMk cId="1461352146" sldId="281"/>
            <ac:spMk id="4" creationId="{BE4C5CC0-9310-2D65-0913-6C1A91175A05}"/>
          </ac:spMkLst>
        </pc:spChg>
        <pc:spChg chg="mod">
          <ac:chgData name="Klaus Ulrik Bjerg" userId="aab3e4c4-fbef-49ad-88f7-9e506d75959f" providerId="ADAL" clId="{D963952B-018E-43FB-BAD3-B43556027112}" dt="2023-09-28T12:51:43.854" v="2325" actId="20577"/>
          <ac:spMkLst>
            <pc:docMk/>
            <pc:sldMk cId="1461352146" sldId="281"/>
            <ac:spMk id="5" creationId="{72A2F2B1-14F5-18AC-8E41-36DE051B0255}"/>
          </ac:spMkLst>
        </pc:spChg>
        <pc:spChg chg="add del mod">
          <ac:chgData name="Klaus Ulrik Bjerg" userId="aab3e4c4-fbef-49ad-88f7-9e506d75959f" providerId="ADAL" clId="{D963952B-018E-43FB-BAD3-B43556027112}" dt="2023-09-26T12:02:18.829" v="969" actId="478"/>
          <ac:spMkLst>
            <pc:docMk/>
            <pc:sldMk cId="1461352146" sldId="281"/>
            <ac:spMk id="7" creationId="{67DE83F1-FC6A-155A-6817-F63F305ACF73}"/>
          </ac:spMkLst>
        </pc:spChg>
      </pc:sldChg>
      <pc:sldChg chg="modSp new mod">
        <pc:chgData name="Klaus Ulrik Bjerg" userId="aab3e4c4-fbef-49ad-88f7-9e506d75959f" providerId="ADAL" clId="{D963952B-018E-43FB-BAD3-B43556027112}" dt="2023-09-28T13:06:11.373" v="2711" actId="20577"/>
        <pc:sldMkLst>
          <pc:docMk/>
          <pc:sldMk cId="4024616029" sldId="282"/>
        </pc:sldMkLst>
        <pc:spChg chg="mod">
          <ac:chgData name="Klaus Ulrik Bjerg" userId="aab3e4c4-fbef-49ad-88f7-9e506d75959f" providerId="ADAL" clId="{D963952B-018E-43FB-BAD3-B43556027112}" dt="2023-09-26T12:10:09.886" v="1416" actId="20577"/>
          <ac:spMkLst>
            <pc:docMk/>
            <pc:sldMk cId="4024616029" sldId="282"/>
            <ac:spMk id="4" creationId="{042A3FCA-AC02-83CD-50EE-C12E850A4DAB}"/>
          </ac:spMkLst>
        </pc:spChg>
        <pc:spChg chg="mod">
          <ac:chgData name="Klaus Ulrik Bjerg" userId="aab3e4c4-fbef-49ad-88f7-9e506d75959f" providerId="ADAL" clId="{D963952B-018E-43FB-BAD3-B43556027112}" dt="2023-09-28T13:06:11.373" v="2711" actId="20577"/>
          <ac:spMkLst>
            <pc:docMk/>
            <pc:sldMk cId="4024616029" sldId="282"/>
            <ac:spMk id="5" creationId="{A39EB54E-9BCC-829E-9FFC-BF50E377988B}"/>
          </ac:spMkLst>
        </pc:spChg>
      </pc:sldChg>
      <pc:sldChg chg="modSp new mod">
        <pc:chgData name="Klaus Ulrik Bjerg" userId="aab3e4c4-fbef-49ad-88f7-9e506d75959f" providerId="ADAL" clId="{D963952B-018E-43FB-BAD3-B43556027112}" dt="2023-09-28T12:52:06.009" v="2328" actId="368"/>
        <pc:sldMkLst>
          <pc:docMk/>
          <pc:sldMk cId="1481807754" sldId="283"/>
        </pc:sldMkLst>
        <pc:spChg chg="mod">
          <ac:chgData name="Klaus Ulrik Bjerg" userId="aab3e4c4-fbef-49ad-88f7-9e506d75959f" providerId="ADAL" clId="{D963952B-018E-43FB-BAD3-B43556027112}" dt="2023-09-26T12:09:46.676" v="1384" actId="20577"/>
          <ac:spMkLst>
            <pc:docMk/>
            <pc:sldMk cId="1481807754" sldId="283"/>
            <ac:spMk id="4" creationId="{DE0F3CF4-394A-E76E-FD8A-31B4B7D0B0BD}"/>
          </ac:spMkLst>
        </pc:spChg>
        <pc:spChg chg="mod">
          <ac:chgData name="Klaus Ulrik Bjerg" userId="aab3e4c4-fbef-49ad-88f7-9e506d75959f" providerId="ADAL" clId="{D963952B-018E-43FB-BAD3-B43556027112}" dt="2023-09-28T12:52:06.009" v="2328" actId="368"/>
          <ac:spMkLst>
            <pc:docMk/>
            <pc:sldMk cId="1481807754" sldId="283"/>
            <ac:spMk id="5" creationId="{8EB6739D-BC0A-8BE6-9BDE-1BB4F55C1308}"/>
          </ac:spMkLst>
        </pc:spChg>
      </pc:sldChg>
      <pc:sldChg chg="modSp add mod">
        <pc:chgData name="Klaus Ulrik Bjerg" userId="aab3e4c4-fbef-49ad-88f7-9e506d75959f" providerId="ADAL" clId="{D963952B-018E-43FB-BAD3-B43556027112}" dt="2023-09-28T12:52:58.801" v="2333" actId="368"/>
        <pc:sldMkLst>
          <pc:docMk/>
          <pc:sldMk cId="3491533432" sldId="284"/>
        </pc:sldMkLst>
        <pc:spChg chg="mod">
          <ac:chgData name="Klaus Ulrik Bjerg" userId="aab3e4c4-fbef-49ad-88f7-9e506d75959f" providerId="ADAL" clId="{D963952B-018E-43FB-BAD3-B43556027112}" dt="2023-09-28T12:52:58.801" v="2333" actId="368"/>
          <ac:spMkLst>
            <pc:docMk/>
            <pc:sldMk cId="3491533432" sldId="284"/>
            <ac:spMk id="5" creationId="{8EB6739D-BC0A-8BE6-9BDE-1BB4F55C1308}"/>
          </ac:spMkLst>
        </pc:spChg>
      </pc:sldChg>
      <pc:sldChg chg="modSp add mod">
        <pc:chgData name="Klaus Ulrik Bjerg" userId="aab3e4c4-fbef-49ad-88f7-9e506d75959f" providerId="ADAL" clId="{D963952B-018E-43FB-BAD3-B43556027112}" dt="2023-09-28T12:53:11.194" v="2334" actId="368"/>
        <pc:sldMkLst>
          <pc:docMk/>
          <pc:sldMk cId="593706968" sldId="285"/>
        </pc:sldMkLst>
        <pc:spChg chg="mod">
          <ac:chgData name="Klaus Ulrik Bjerg" userId="aab3e4c4-fbef-49ad-88f7-9e506d75959f" providerId="ADAL" clId="{D963952B-018E-43FB-BAD3-B43556027112}" dt="2023-09-28T12:53:11.194" v="2334" actId="368"/>
          <ac:spMkLst>
            <pc:docMk/>
            <pc:sldMk cId="593706968" sldId="285"/>
            <ac:spMk id="5" creationId="{8EB6739D-BC0A-8BE6-9BDE-1BB4F55C1308}"/>
          </ac:spMkLst>
        </pc:spChg>
      </pc:sldChg>
      <pc:sldChg chg="modSp add mod">
        <pc:chgData name="Klaus Ulrik Bjerg" userId="aab3e4c4-fbef-49ad-88f7-9e506d75959f" providerId="ADAL" clId="{D963952B-018E-43FB-BAD3-B43556027112}" dt="2023-09-28T12:53:19.505" v="2335" actId="368"/>
        <pc:sldMkLst>
          <pc:docMk/>
          <pc:sldMk cId="1048773256" sldId="286"/>
        </pc:sldMkLst>
        <pc:spChg chg="mod">
          <ac:chgData name="Klaus Ulrik Bjerg" userId="aab3e4c4-fbef-49ad-88f7-9e506d75959f" providerId="ADAL" clId="{D963952B-018E-43FB-BAD3-B43556027112}" dt="2023-09-28T12:53:19.505" v="2335" actId="368"/>
          <ac:spMkLst>
            <pc:docMk/>
            <pc:sldMk cId="1048773256" sldId="286"/>
            <ac:spMk id="5" creationId="{8EB6739D-BC0A-8BE6-9BDE-1BB4F55C1308}"/>
          </ac:spMkLst>
        </pc:spChg>
      </pc:sldChg>
      <pc:sldChg chg="modSp new mod">
        <pc:chgData name="Klaus Ulrik Bjerg" userId="aab3e4c4-fbef-49ad-88f7-9e506d75959f" providerId="ADAL" clId="{D963952B-018E-43FB-BAD3-B43556027112}" dt="2023-09-28T13:21:04.186" v="2816" actId="15"/>
        <pc:sldMkLst>
          <pc:docMk/>
          <pc:sldMk cId="3317533097" sldId="287"/>
        </pc:sldMkLst>
        <pc:spChg chg="mod">
          <ac:chgData name="Klaus Ulrik Bjerg" userId="aab3e4c4-fbef-49ad-88f7-9e506d75959f" providerId="ADAL" clId="{D963952B-018E-43FB-BAD3-B43556027112}" dt="2023-09-28T12:26:41.087" v="1760" actId="20577"/>
          <ac:spMkLst>
            <pc:docMk/>
            <pc:sldMk cId="3317533097" sldId="287"/>
            <ac:spMk id="4" creationId="{F9DBE917-E4C0-93F6-1A1C-24B2FBA7C054}"/>
          </ac:spMkLst>
        </pc:spChg>
        <pc:spChg chg="mod">
          <ac:chgData name="Klaus Ulrik Bjerg" userId="aab3e4c4-fbef-49ad-88f7-9e506d75959f" providerId="ADAL" clId="{D963952B-018E-43FB-BAD3-B43556027112}" dt="2023-09-28T13:21:04.186" v="2816" actId="15"/>
          <ac:spMkLst>
            <pc:docMk/>
            <pc:sldMk cId="3317533097" sldId="287"/>
            <ac:spMk id="5" creationId="{71DC8486-D8D3-05DF-852D-9045A68F9C4D}"/>
          </ac:spMkLst>
        </pc:spChg>
      </pc:sldChg>
      <pc:sldChg chg="modSp new mod">
        <pc:chgData name="Klaus Ulrik Bjerg" userId="aab3e4c4-fbef-49ad-88f7-9e506d75959f" providerId="ADAL" clId="{D963952B-018E-43FB-BAD3-B43556027112}" dt="2023-09-28T12:33:40.314" v="2115" actId="20577"/>
        <pc:sldMkLst>
          <pc:docMk/>
          <pc:sldMk cId="1134111612" sldId="288"/>
        </pc:sldMkLst>
        <pc:spChg chg="mod">
          <ac:chgData name="Klaus Ulrik Bjerg" userId="aab3e4c4-fbef-49ad-88f7-9e506d75959f" providerId="ADAL" clId="{D963952B-018E-43FB-BAD3-B43556027112}" dt="2023-09-28T12:26:56.735" v="1782" actId="20577"/>
          <ac:spMkLst>
            <pc:docMk/>
            <pc:sldMk cId="1134111612" sldId="288"/>
            <ac:spMk id="4" creationId="{37C365C4-D11F-6D67-D44E-0A09E050D436}"/>
          </ac:spMkLst>
        </pc:spChg>
        <pc:spChg chg="mod">
          <ac:chgData name="Klaus Ulrik Bjerg" userId="aab3e4c4-fbef-49ad-88f7-9e506d75959f" providerId="ADAL" clId="{D963952B-018E-43FB-BAD3-B43556027112}" dt="2023-09-28T12:33:40.314" v="2115" actId="20577"/>
          <ac:spMkLst>
            <pc:docMk/>
            <pc:sldMk cId="1134111612" sldId="288"/>
            <ac:spMk id="5" creationId="{6D437371-AD52-EA96-1323-7F557E71B920}"/>
          </ac:spMkLst>
        </pc:spChg>
      </pc:sldChg>
      <pc:sldChg chg="new del">
        <pc:chgData name="Klaus Ulrik Bjerg" userId="aab3e4c4-fbef-49ad-88f7-9e506d75959f" providerId="ADAL" clId="{D963952B-018E-43FB-BAD3-B43556027112}" dt="2023-09-28T12:34:11.368" v="2116" actId="47"/>
        <pc:sldMkLst>
          <pc:docMk/>
          <pc:sldMk cId="2461886286" sldId="289"/>
        </pc:sldMkLst>
      </pc:sldChg>
      <pc:sldChg chg="modSp add mod">
        <pc:chgData name="Klaus Ulrik Bjerg" userId="aab3e4c4-fbef-49ad-88f7-9e506d75959f" providerId="ADAL" clId="{D963952B-018E-43FB-BAD3-B43556027112}" dt="2023-09-28T12:30:24.447" v="1931" actId="20577"/>
        <pc:sldMkLst>
          <pc:docMk/>
          <pc:sldMk cId="3927895203" sldId="290"/>
        </pc:sldMkLst>
        <pc:spChg chg="mod">
          <ac:chgData name="Klaus Ulrik Bjerg" userId="aab3e4c4-fbef-49ad-88f7-9e506d75959f" providerId="ADAL" clId="{D963952B-018E-43FB-BAD3-B43556027112}" dt="2023-09-28T12:30:24.447" v="1931" actId="20577"/>
          <ac:spMkLst>
            <pc:docMk/>
            <pc:sldMk cId="3927895203" sldId="290"/>
            <ac:spMk id="8" creationId="{ED5D95E7-CCFB-2005-F37C-ECACEC316359}"/>
          </ac:spMkLst>
        </pc:spChg>
      </pc:sldChg>
      <pc:sldChg chg="modSp add mod">
        <pc:chgData name="Klaus Ulrik Bjerg" userId="aab3e4c4-fbef-49ad-88f7-9e506d75959f" providerId="ADAL" clId="{D963952B-018E-43FB-BAD3-B43556027112}" dt="2023-09-28T13:14:45.002" v="2742" actId="20577"/>
        <pc:sldMkLst>
          <pc:docMk/>
          <pc:sldMk cId="3146921958" sldId="291"/>
        </pc:sldMkLst>
        <pc:spChg chg="mod">
          <ac:chgData name="Klaus Ulrik Bjerg" userId="aab3e4c4-fbef-49ad-88f7-9e506d75959f" providerId="ADAL" clId="{D963952B-018E-43FB-BAD3-B43556027112}" dt="2023-09-28T13:14:45.002" v="2742" actId="20577"/>
          <ac:spMkLst>
            <pc:docMk/>
            <pc:sldMk cId="3146921958" sldId="291"/>
            <ac:spMk id="8" creationId="{ED5D95E7-CCFB-2005-F37C-ECACEC316359}"/>
          </ac:spMkLst>
        </pc:spChg>
      </pc:sldChg>
      <pc:sldChg chg="modSp add mod">
        <pc:chgData name="Klaus Ulrik Bjerg" userId="aab3e4c4-fbef-49ad-88f7-9e506d75959f" providerId="ADAL" clId="{D963952B-018E-43FB-BAD3-B43556027112}" dt="2023-09-28T13:19:33.942" v="2813" actId="20577"/>
        <pc:sldMkLst>
          <pc:docMk/>
          <pc:sldMk cId="141148080" sldId="292"/>
        </pc:sldMkLst>
        <pc:spChg chg="mod">
          <ac:chgData name="Klaus Ulrik Bjerg" userId="aab3e4c4-fbef-49ad-88f7-9e506d75959f" providerId="ADAL" clId="{D963952B-018E-43FB-BAD3-B43556027112}" dt="2023-09-28T13:19:33.942" v="2813" actId="20577"/>
          <ac:spMkLst>
            <pc:docMk/>
            <pc:sldMk cId="141148080" sldId="292"/>
            <ac:spMk id="8" creationId="{ED5D95E7-CCFB-2005-F37C-ECACEC316359}"/>
          </ac:spMkLst>
        </pc:spChg>
      </pc:sldChg>
      <pc:sldChg chg="modSp add mod">
        <pc:chgData name="Klaus Ulrik Bjerg" userId="aab3e4c4-fbef-49ad-88f7-9e506d75959f" providerId="ADAL" clId="{D963952B-018E-43FB-BAD3-B43556027112}" dt="2023-09-28T12:33:16.099" v="2107" actId="20577"/>
        <pc:sldMkLst>
          <pc:docMk/>
          <pc:sldMk cId="3045994065" sldId="293"/>
        </pc:sldMkLst>
        <pc:spChg chg="mod">
          <ac:chgData name="Klaus Ulrik Bjerg" userId="aab3e4c4-fbef-49ad-88f7-9e506d75959f" providerId="ADAL" clId="{D963952B-018E-43FB-BAD3-B43556027112}" dt="2023-09-28T12:33:16.099" v="2107" actId="20577"/>
          <ac:spMkLst>
            <pc:docMk/>
            <pc:sldMk cId="3045994065" sldId="293"/>
            <ac:spMk id="5" creationId="{6D437371-AD52-EA96-1323-7F557E71B920}"/>
          </ac:spMkLst>
        </pc:spChg>
      </pc:sldChg>
      <pc:sldChg chg="modSp new mod">
        <pc:chgData name="Klaus Ulrik Bjerg" userId="aab3e4c4-fbef-49ad-88f7-9e506d75959f" providerId="ADAL" clId="{D963952B-018E-43FB-BAD3-B43556027112}" dt="2023-09-28T13:24:49.363" v="2850" actId="20577"/>
        <pc:sldMkLst>
          <pc:docMk/>
          <pc:sldMk cId="3080662218" sldId="294"/>
        </pc:sldMkLst>
        <pc:spChg chg="mod">
          <ac:chgData name="Klaus Ulrik Bjerg" userId="aab3e4c4-fbef-49ad-88f7-9e506d75959f" providerId="ADAL" clId="{D963952B-018E-43FB-BAD3-B43556027112}" dt="2023-09-28T12:36:10.781" v="2193" actId="20577"/>
          <ac:spMkLst>
            <pc:docMk/>
            <pc:sldMk cId="3080662218" sldId="294"/>
            <ac:spMk id="4" creationId="{FB7FC9FD-3FDF-DB16-5850-6B432EF88F90}"/>
          </ac:spMkLst>
        </pc:spChg>
        <pc:spChg chg="mod">
          <ac:chgData name="Klaus Ulrik Bjerg" userId="aab3e4c4-fbef-49ad-88f7-9e506d75959f" providerId="ADAL" clId="{D963952B-018E-43FB-BAD3-B43556027112}" dt="2023-09-28T13:24:49.363" v="2850" actId="20577"/>
          <ac:spMkLst>
            <pc:docMk/>
            <pc:sldMk cId="3080662218" sldId="294"/>
            <ac:spMk id="5" creationId="{E6B3956A-02B4-63EA-6CA6-62A17734261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61ADCD-0986-466F-BCF4-F140374402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AD45B1-DDA3-4823-B57F-398ED6D7CE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D1F8A-F8D0-4BE8-A68D-D0E19DFD7784}" type="datetime1">
              <a:rPr lang="en-GB" smtClean="0"/>
              <a:t>03/10/2023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B3C53-DC75-4A5C-81E7-5D7CB96E12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F6EE6-6533-46A0-A8FB-DBC252423243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1B013-C79C-4BAB-9591-CE1E1BF2A9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838611-CB23-4A11-B466-01829FB3E6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D025B-ACD2-45C1-B156-1DDB470CE319}" type="slidenum">
              <a:rPr lang="en-GB" smtClean="0"/>
              <a:t>‹#›</a:t>
            </a:fld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F8BE06-C1AD-4FF4-9212-678516BAB9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10225-CB48-4A2A-9739-463AD2DBC31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A58AC-7754-4623-9BAF-1E5C377CA539}" type="datetime1">
              <a:rPr lang="en-GB" smtClean="0"/>
              <a:t>03/10/2023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668863D3-1D0C-412C-99BB-873840116A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5E44B7E2-ED93-42BE-81A6-FE398D91C1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691570-C65F-4C66-9CB2-8798BF7E897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2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page gre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538762EA-5441-692C-0DC7-A024A8DC5D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7" name="Footer Placeholder 8" hidden="1">
            <a:extLst>
              <a:ext uri="{FF2B5EF4-FFF2-40B4-BE49-F238E27FC236}">
                <a16:creationId xmlns:a16="http://schemas.microsoft.com/office/drawing/2014/main" id="{C57096C3-14D1-F10F-9342-6E43A0875E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10" hidden="1">
            <a:extLst>
              <a:ext uri="{FF2B5EF4-FFF2-40B4-BE49-F238E27FC236}">
                <a16:creationId xmlns:a16="http://schemas.microsoft.com/office/drawing/2014/main" id="{2F74DC6A-F2EA-22F0-DFF4-CDC10E80AE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Backgrounds">
            <a:extLst>
              <a:ext uri="{FF2B5EF4-FFF2-40B4-BE49-F238E27FC236}">
                <a16:creationId xmlns:a16="http://schemas.microsoft.com/office/drawing/2014/main" id="{CA0DEA3C-AEE2-C307-5D8E-500705E9AB76}"/>
              </a:ext>
            </a:extLst>
          </p:cNvPr>
          <p:cNvSpPr/>
          <p:nvPr userDrawn="1"/>
        </p:nvSpPr>
        <p:spPr bwMode="ltGray"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84" name="Grid">
            <a:extLst>
              <a:ext uri="{FF2B5EF4-FFF2-40B4-BE49-F238E27FC236}">
                <a16:creationId xmlns:a16="http://schemas.microsoft.com/office/drawing/2014/main" id="{6B14ED8E-E195-D0C0-D950-EEEE70133C27}"/>
              </a:ext>
            </a:extLst>
          </p:cNvPr>
          <p:cNvSpPr/>
          <p:nvPr userDrawn="1"/>
        </p:nvSpPr>
        <p:spPr bwMode="white">
          <a:xfrm>
            <a:off x="0" y="2"/>
            <a:ext cx="12193200" cy="6857999"/>
          </a:xfrm>
          <a:custGeom>
            <a:avLst/>
            <a:gdLst>
              <a:gd name="connsiteX0" fmla="*/ 9193444 w 12193200"/>
              <a:gd name="connsiteY0" fmla="*/ 5192943 h 6857999"/>
              <a:gd name="connsiteX1" fmla="*/ 9193444 w 12193200"/>
              <a:gd name="connsiteY1" fmla="*/ 6668993 h 6857999"/>
              <a:gd name="connsiteX2" fmla="*/ 12001406 w 12193200"/>
              <a:gd name="connsiteY2" fmla="*/ 6668993 h 6857999"/>
              <a:gd name="connsiteX3" fmla="*/ 12001406 w 12193200"/>
              <a:gd name="connsiteY3" fmla="*/ 5192943 h 6857999"/>
              <a:gd name="connsiteX4" fmla="*/ 9006666 w 12193200"/>
              <a:gd name="connsiteY4" fmla="*/ 5192943 h 6857999"/>
              <a:gd name="connsiteX5" fmla="*/ 9006666 w 12193200"/>
              <a:gd name="connsiteY5" fmla="*/ 6668993 h 6857999"/>
              <a:gd name="connsiteX6" fmla="*/ 9186244 w 12193200"/>
              <a:gd name="connsiteY6" fmla="*/ 6668993 h 6857999"/>
              <a:gd name="connsiteX7" fmla="*/ 9186244 w 12193200"/>
              <a:gd name="connsiteY7" fmla="*/ 5192943 h 6857999"/>
              <a:gd name="connsiteX8" fmla="*/ 6191504 w 12193200"/>
              <a:gd name="connsiteY8" fmla="*/ 5192943 h 6857999"/>
              <a:gd name="connsiteX9" fmla="*/ 6191504 w 12193200"/>
              <a:gd name="connsiteY9" fmla="*/ 6668993 h 6857999"/>
              <a:gd name="connsiteX10" fmla="*/ 8999466 w 12193200"/>
              <a:gd name="connsiteY10" fmla="*/ 6668993 h 6857999"/>
              <a:gd name="connsiteX11" fmla="*/ 8999466 w 12193200"/>
              <a:gd name="connsiteY11" fmla="*/ 5192943 h 6857999"/>
              <a:gd name="connsiteX12" fmla="*/ 6006316 w 12193200"/>
              <a:gd name="connsiteY12" fmla="*/ 5192943 h 6857999"/>
              <a:gd name="connsiteX13" fmla="*/ 6006316 w 12193200"/>
              <a:gd name="connsiteY13" fmla="*/ 6668993 h 6857999"/>
              <a:gd name="connsiteX14" fmla="*/ 6184304 w 12193200"/>
              <a:gd name="connsiteY14" fmla="*/ 6668993 h 6857999"/>
              <a:gd name="connsiteX15" fmla="*/ 6184304 w 12193200"/>
              <a:gd name="connsiteY15" fmla="*/ 5192943 h 6857999"/>
              <a:gd name="connsiteX16" fmla="*/ 3191152 w 12193200"/>
              <a:gd name="connsiteY16" fmla="*/ 5192943 h 6857999"/>
              <a:gd name="connsiteX17" fmla="*/ 3191152 w 12193200"/>
              <a:gd name="connsiteY17" fmla="*/ 6668993 h 6857999"/>
              <a:gd name="connsiteX18" fmla="*/ 5999116 w 12193200"/>
              <a:gd name="connsiteY18" fmla="*/ 6668993 h 6857999"/>
              <a:gd name="connsiteX19" fmla="*/ 5999116 w 12193200"/>
              <a:gd name="connsiteY19" fmla="*/ 5192943 h 6857999"/>
              <a:gd name="connsiteX20" fmla="*/ 3004803 w 12193200"/>
              <a:gd name="connsiteY20" fmla="*/ 5192943 h 6857999"/>
              <a:gd name="connsiteX21" fmla="*/ 3004803 w 12193200"/>
              <a:gd name="connsiteY21" fmla="*/ 6668993 h 6857999"/>
              <a:gd name="connsiteX22" fmla="*/ 3183952 w 12193200"/>
              <a:gd name="connsiteY22" fmla="*/ 6668993 h 6857999"/>
              <a:gd name="connsiteX23" fmla="*/ 3183952 w 12193200"/>
              <a:gd name="connsiteY23" fmla="*/ 5192943 h 6857999"/>
              <a:gd name="connsiteX24" fmla="*/ 190221 w 12193200"/>
              <a:gd name="connsiteY24" fmla="*/ 5192943 h 6857999"/>
              <a:gd name="connsiteX25" fmla="*/ 190221 w 12193200"/>
              <a:gd name="connsiteY25" fmla="*/ 6668993 h 6857999"/>
              <a:gd name="connsiteX26" fmla="*/ 2997602 w 12193200"/>
              <a:gd name="connsiteY26" fmla="*/ 6668993 h 6857999"/>
              <a:gd name="connsiteX27" fmla="*/ 2997602 w 12193200"/>
              <a:gd name="connsiteY27" fmla="*/ 5192943 h 6857999"/>
              <a:gd name="connsiteX28" fmla="*/ 9193444 w 12193200"/>
              <a:gd name="connsiteY28" fmla="*/ 5006166 h 6857999"/>
              <a:gd name="connsiteX29" fmla="*/ 9193444 w 12193200"/>
              <a:gd name="connsiteY29" fmla="*/ 5185743 h 6857999"/>
              <a:gd name="connsiteX30" fmla="*/ 12001406 w 12193200"/>
              <a:gd name="connsiteY30" fmla="*/ 5185743 h 6857999"/>
              <a:gd name="connsiteX31" fmla="*/ 12001406 w 12193200"/>
              <a:gd name="connsiteY31" fmla="*/ 5006166 h 6857999"/>
              <a:gd name="connsiteX32" fmla="*/ 9006666 w 12193200"/>
              <a:gd name="connsiteY32" fmla="*/ 5006166 h 6857999"/>
              <a:gd name="connsiteX33" fmla="*/ 9006666 w 12193200"/>
              <a:gd name="connsiteY33" fmla="*/ 5185743 h 6857999"/>
              <a:gd name="connsiteX34" fmla="*/ 9186244 w 12193200"/>
              <a:gd name="connsiteY34" fmla="*/ 5185743 h 6857999"/>
              <a:gd name="connsiteX35" fmla="*/ 9186244 w 12193200"/>
              <a:gd name="connsiteY35" fmla="*/ 5006166 h 6857999"/>
              <a:gd name="connsiteX36" fmla="*/ 6191504 w 12193200"/>
              <a:gd name="connsiteY36" fmla="*/ 5006166 h 6857999"/>
              <a:gd name="connsiteX37" fmla="*/ 6191504 w 12193200"/>
              <a:gd name="connsiteY37" fmla="*/ 5185743 h 6857999"/>
              <a:gd name="connsiteX38" fmla="*/ 8999466 w 12193200"/>
              <a:gd name="connsiteY38" fmla="*/ 5185743 h 6857999"/>
              <a:gd name="connsiteX39" fmla="*/ 8999466 w 12193200"/>
              <a:gd name="connsiteY39" fmla="*/ 5006166 h 6857999"/>
              <a:gd name="connsiteX40" fmla="*/ 6006316 w 12193200"/>
              <a:gd name="connsiteY40" fmla="*/ 5006166 h 6857999"/>
              <a:gd name="connsiteX41" fmla="*/ 6006316 w 12193200"/>
              <a:gd name="connsiteY41" fmla="*/ 5185743 h 6857999"/>
              <a:gd name="connsiteX42" fmla="*/ 6184304 w 12193200"/>
              <a:gd name="connsiteY42" fmla="*/ 5185743 h 6857999"/>
              <a:gd name="connsiteX43" fmla="*/ 6184304 w 12193200"/>
              <a:gd name="connsiteY43" fmla="*/ 5006166 h 6857999"/>
              <a:gd name="connsiteX44" fmla="*/ 3191152 w 12193200"/>
              <a:gd name="connsiteY44" fmla="*/ 5006166 h 6857999"/>
              <a:gd name="connsiteX45" fmla="*/ 3191152 w 12193200"/>
              <a:gd name="connsiteY45" fmla="*/ 5185743 h 6857999"/>
              <a:gd name="connsiteX46" fmla="*/ 5999116 w 12193200"/>
              <a:gd name="connsiteY46" fmla="*/ 5185743 h 6857999"/>
              <a:gd name="connsiteX47" fmla="*/ 5999116 w 12193200"/>
              <a:gd name="connsiteY47" fmla="*/ 5006166 h 6857999"/>
              <a:gd name="connsiteX48" fmla="*/ 3004803 w 12193200"/>
              <a:gd name="connsiteY48" fmla="*/ 5006166 h 6857999"/>
              <a:gd name="connsiteX49" fmla="*/ 3004803 w 12193200"/>
              <a:gd name="connsiteY49" fmla="*/ 5185743 h 6857999"/>
              <a:gd name="connsiteX50" fmla="*/ 3183952 w 12193200"/>
              <a:gd name="connsiteY50" fmla="*/ 5185743 h 6857999"/>
              <a:gd name="connsiteX51" fmla="*/ 3183952 w 12193200"/>
              <a:gd name="connsiteY51" fmla="*/ 5006166 h 6857999"/>
              <a:gd name="connsiteX52" fmla="*/ 190221 w 12193200"/>
              <a:gd name="connsiteY52" fmla="*/ 5006166 h 6857999"/>
              <a:gd name="connsiteX53" fmla="*/ 190221 w 12193200"/>
              <a:gd name="connsiteY53" fmla="*/ 5185743 h 6857999"/>
              <a:gd name="connsiteX54" fmla="*/ 2997602 w 12193200"/>
              <a:gd name="connsiteY54" fmla="*/ 5185743 h 6857999"/>
              <a:gd name="connsiteX55" fmla="*/ 2997602 w 12193200"/>
              <a:gd name="connsiteY55" fmla="*/ 5006166 h 6857999"/>
              <a:gd name="connsiteX56" fmla="*/ 9193444 w 12193200"/>
              <a:gd name="connsiteY56" fmla="*/ 3524503 h 6857999"/>
              <a:gd name="connsiteX57" fmla="*/ 9193444 w 12193200"/>
              <a:gd name="connsiteY57" fmla="*/ 4998966 h 6857999"/>
              <a:gd name="connsiteX58" fmla="*/ 12001406 w 12193200"/>
              <a:gd name="connsiteY58" fmla="*/ 4998966 h 6857999"/>
              <a:gd name="connsiteX59" fmla="*/ 12001406 w 12193200"/>
              <a:gd name="connsiteY59" fmla="*/ 3524503 h 6857999"/>
              <a:gd name="connsiteX60" fmla="*/ 9006666 w 12193200"/>
              <a:gd name="connsiteY60" fmla="*/ 3524503 h 6857999"/>
              <a:gd name="connsiteX61" fmla="*/ 9006666 w 12193200"/>
              <a:gd name="connsiteY61" fmla="*/ 4998966 h 6857999"/>
              <a:gd name="connsiteX62" fmla="*/ 9186244 w 12193200"/>
              <a:gd name="connsiteY62" fmla="*/ 4998966 h 6857999"/>
              <a:gd name="connsiteX63" fmla="*/ 9186244 w 12193200"/>
              <a:gd name="connsiteY63" fmla="*/ 3524503 h 6857999"/>
              <a:gd name="connsiteX64" fmla="*/ 6191504 w 12193200"/>
              <a:gd name="connsiteY64" fmla="*/ 3524503 h 6857999"/>
              <a:gd name="connsiteX65" fmla="*/ 6191504 w 12193200"/>
              <a:gd name="connsiteY65" fmla="*/ 4998966 h 6857999"/>
              <a:gd name="connsiteX66" fmla="*/ 8999466 w 12193200"/>
              <a:gd name="connsiteY66" fmla="*/ 4998966 h 6857999"/>
              <a:gd name="connsiteX67" fmla="*/ 8999466 w 12193200"/>
              <a:gd name="connsiteY67" fmla="*/ 3524503 h 6857999"/>
              <a:gd name="connsiteX68" fmla="*/ 6006316 w 12193200"/>
              <a:gd name="connsiteY68" fmla="*/ 3524503 h 6857999"/>
              <a:gd name="connsiteX69" fmla="*/ 6006316 w 12193200"/>
              <a:gd name="connsiteY69" fmla="*/ 4998966 h 6857999"/>
              <a:gd name="connsiteX70" fmla="*/ 6184304 w 12193200"/>
              <a:gd name="connsiteY70" fmla="*/ 4998966 h 6857999"/>
              <a:gd name="connsiteX71" fmla="*/ 6184304 w 12193200"/>
              <a:gd name="connsiteY71" fmla="*/ 3524503 h 6857999"/>
              <a:gd name="connsiteX72" fmla="*/ 3191152 w 12193200"/>
              <a:gd name="connsiteY72" fmla="*/ 3524503 h 6857999"/>
              <a:gd name="connsiteX73" fmla="*/ 3191152 w 12193200"/>
              <a:gd name="connsiteY73" fmla="*/ 4998966 h 6857999"/>
              <a:gd name="connsiteX74" fmla="*/ 5999116 w 12193200"/>
              <a:gd name="connsiteY74" fmla="*/ 4998966 h 6857999"/>
              <a:gd name="connsiteX75" fmla="*/ 5999116 w 12193200"/>
              <a:gd name="connsiteY75" fmla="*/ 3524503 h 6857999"/>
              <a:gd name="connsiteX76" fmla="*/ 3004803 w 12193200"/>
              <a:gd name="connsiteY76" fmla="*/ 3524503 h 6857999"/>
              <a:gd name="connsiteX77" fmla="*/ 3004803 w 12193200"/>
              <a:gd name="connsiteY77" fmla="*/ 4998966 h 6857999"/>
              <a:gd name="connsiteX78" fmla="*/ 3183952 w 12193200"/>
              <a:gd name="connsiteY78" fmla="*/ 4998966 h 6857999"/>
              <a:gd name="connsiteX79" fmla="*/ 3183952 w 12193200"/>
              <a:gd name="connsiteY79" fmla="*/ 3524503 h 6857999"/>
              <a:gd name="connsiteX80" fmla="*/ 190221 w 12193200"/>
              <a:gd name="connsiteY80" fmla="*/ 3524503 h 6857999"/>
              <a:gd name="connsiteX81" fmla="*/ 190221 w 12193200"/>
              <a:gd name="connsiteY81" fmla="*/ 4998966 h 6857999"/>
              <a:gd name="connsiteX82" fmla="*/ 2997602 w 12193200"/>
              <a:gd name="connsiteY82" fmla="*/ 4998966 h 6857999"/>
              <a:gd name="connsiteX83" fmla="*/ 2997602 w 12193200"/>
              <a:gd name="connsiteY83" fmla="*/ 3524503 h 6857999"/>
              <a:gd name="connsiteX84" fmla="*/ 9193444 w 12193200"/>
              <a:gd name="connsiteY84" fmla="*/ 3339315 h 6857999"/>
              <a:gd name="connsiteX85" fmla="*/ 9193444 w 12193200"/>
              <a:gd name="connsiteY85" fmla="*/ 3517303 h 6857999"/>
              <a:gd name="connsiteX86" fmla="*/ 12001406 w 12193200"/>
              <a:gd name="connsiteY86" fmla="*/ 3517303 h 6857999"/>
              <a:gd name="connsiteX87" fmla="*/ 12001406 w 12193200"/>
              <a:gd name="connsiteY87" fmla="*/ 3339315 h 6857999"/>
              <a:gd name="connsiteX88" fmla="*/ 9006666 w 12193200"/>
              <a:gd name="connsiteY88" fmla="*/ 3339315 h 6857999"/>
              <a:gd name="connsiteX89" fmla="*/ 9006666 w 12193200"/>
              <a:gd name="connsiteY89" fmla="*/ 3517303 h 6857999"/>
              <a:gd name="connsiteX90" fmla="*/ 9186244 w 12193200"/>
              <a:gd name="connsiteY90" fmla="*/ 3517303 h 6857999"/>
              <a:gd name="connsiteX91" fmla="*/ 9186244 w 12193200"/>
              <a:gd name="connsiteY91" fmla="*/ 3339315 h 6857999"/>
              <a:gd name="connsiteX92" fmla="*/ 6191504 w 12193200"/>
              <a:gd name="connsiteY92" fmla="*/ 3339315 h 6857999"/>
              <a:gd name="connsiteX93" fmla="*/ 6191504 w 12193200"/>
              <a:gd name="connsiteY93" fmla="*/ 3517303 h 6857999"/>
              <a:gd name="connsiteX94" fmla="*/ 8999466 w 12193200"/>
              <a:gd name="connsiteY94" fmla="*/ 3517303 h 6857999"/>
              <a:gd name="connsiteX95" fmla="*/ 8999466 w 12193200"/>
              <a:gd name="connsiteY95" fmla="*/ 3339315 h 6857999"/>
              <a:gd name="connsiteX96" fmla="*/ 6006316 w 12193200"/>
              <a:gd name="connsiteY96" fmla="*/ 3339315 h 6857999"/>
              <a:gd name="connsiteX97" fmla="*/ 6006316 w 12193200"/>
              <a:gd name="connsiteY97" fmla="*/ 3517303 h 6857999"/>
              <a:gd name="connsiteX98" fmla="*/ 6184304 w 12193200"/>
              <a:gd name="connsiteY98" fmla="*/ 3517303 h 6857999"/>
              <a:gd name="connsiteX99" fmla="*/ 6184304 w 12193200"/>
              <a:gd name="connsiteY99" fmla="*/ 3339315 h 6857999"/>
              <a:gd name="connsiteX100" fmla="*/ 3191152 w 12193200"/>
              <a:gd name="connsiteY100" fmla="*/ 3339315 h 6857999"/>
              <a:gd name="connsiteX101" fmla="*/ 3191152 w 12193200"/>
              <a:gd name="connsiteY101" fmla="*/ 3517303 h 6857999"/>
              <a:gd name="connsiteX102" fmla="*/ 5999116 w 12193200"/>
              <a:gd name="connsiteY102" fmla="*/ 3517303 h 6857999"/>
              <a:gd name="connsiteX103" fmla="*/ 5999116 w 12193200"/>
              <a:gd name="connsiteY103" fmla="*/ 3339315 h 6857999"/>
              <a:gd name="connsiteX104" fmla="*/ 3004803 w 12193200"/>
              <a:gd name="connsiteY104" fmla="*/ 3339315 h 6857999"/>
              <a:gd name="connsiteX105" fmla="*/ 3004803 w 12193200"/>
              <a:gd name="connsiteY105" fmla="*/ 3517303 h 6857999"/>
              <a:gd name="connsiteX106" fmla="*/ 3183952 w 12193200"/>
              <a:gd name="connsiteY106" fmla="*/ 3517303 h 6857999"/>
              <a:gd name="connsiteX107" fmla="*/ 3183952 w 12193200"/>
              <a:gd name="connsiteY107" fmla="*/ 3339315 h 6857999"/>
              <a:gd name="connsiteX108" fmla="*/ 190221 w 12193200"/>
              <a:gd name="connsiteY108" fmla="*/ 3339315 h 6857999"/>
              <a:gd name="connsiteX109" fmla="*/ 190221 w 12193200"/>
              <a:gd name="connsiteY109" fmla="*/ 3517303 h 6857999"/>
              <a:gd name="connsiteX110" fmla="*/ 2997602 w 12193200"/>
              <a:gd name="connsiteY110" fmla="*/ 3517303 h 6857999"/>
              <a:gd name="connsiteX111" fmla="*/ 2997602 w 12193200"/>
              <a:gd name="connsiteY111" fmla="*/ 3339315 h 6857999"/>
              <a:gd name="connsiteX112" fmla="*/ 9193444 w 12193200"/>
              <a:gd name="connsiteY112" fmla="*/ 1859240 h 6857999"/>
              <a:gd name="connsiteX113" fmla="*/ 9193444 w 12193200"/>
              <a:gd name="connsiteY113" fmla="*/ 3332115 h 6857999"/>
              <a:gd name="connsiteX114" fmla="*/ 12001406 w 12193200"/>
              <a:gd name="connsiteY114" fmla="*/ 3332115 h 6857999"/>
              <a:gd name="connsiteX115" fmla="*/ 12001406 w 12193200"/>
              <a:gd name="connsiteY115" fmla="*/ 1859240 h 6857999"/>
              <a:gd name="connsiteX116" fmla="*/ 9006666 w 12193200"/>
              <a:gd name="connsiteY116" fmla="*/ 1859240 h 6857999"/>
              <a:gd name="connsiteX117" fmla="*/ 9006666 w 12193200"/>
              <a:gd name="connsiteY117" fmla="*/ 3332115 h 6857999"/>
              <a:gd name="connsiteX118" fmla="*/ 9186244 w 12193200"/>
              <a:gd name="connsiteY118" fmla="*/ 3332115 h 6857999"/>
              <a:gd name="connsiteX119" fmla="*/ 9186244 w 12193200"/>
              <a:gd name="connsiteY119" fmla="*/ 1859240 h 6857999"/>
              <a:gd name="connsiteX120" fmla="*/ 6191504 w 12193200"/>
              <a:gd name="connsiteY120" fmla="*/ 1859240 h 6857999"/>
              <a:gd name="connsiteX121" fmla="*/ 6191504 w 12193200"/>
              <a:gd name="connsiteY121" fmla="*/ 3332115 h 6857999"/>
              <a:gd name="connsiteX122" fmla="*/ 8999466 w 12193200"/>
              <a:gd name="connsiteY122" fmla="*/ 3332115 h 6857999"/>
              <a:gd name="connsiteX123" fmla="*/ 8999466 w 12193200"/>
              <a:gd name="connsiteY123" fmla="*/ 1859240 h 6857999"/>
              <a:gd name="connsiteX124" fmla="*/ 6006316 w 12193200"/>
              <a:gd name="connsiteY124" fmla="*/ 1859240 h 6857999"/>
              <a:gd name="connsiteX125" fmla="*/ 6006316 w 12193200"/>
              <a:gd name="connsiteY125" fmla="*/ 3332115 h 6857999"/>
              <a:gd name="connsiteX126" fmla="*/ 6184304 w 12193200"/>
              <a:gd name="connsiteY126" fmla="*/ 3332115 h 6857999"/>
              <a:gd name="connsiteX127" fmla="*/ 6184304 w 12193200"/>
              <a:gd name="connsiteY127" fmla="*/ 1859240 h 6857999"/>
              <a:gd name="connsiteX128" fmla="*/ 3191152 w 12193200"/>
              <a:gd name="connsiteY128" fmla="*/ 1859240 h 6857999"/>
              <a:gd name="connsiteX129" fmla="*/ 3191152 w 12193200"/>
              <a:gd name="connsiteY129" fmla="*/ 3332115 h 6857999"/>
              <a:gd name="connsiteX130" fmla="*/ 5999116 w 12193200"/>
              <a:gd name="connsiteY130" fmla="*/ 3332115 h 6857999"/>
              <a:gd name="connsiteX131" fmla="*/ 5999116 w 12193200"/>
              <a:gd name="connsiteY131" fmla="*/ 1859240 h 6857999"/>
              <a:gd name="connsiteX132" fmla="*/ 3004803 w 12193200"/>
              <a:gd name="connsiteY132" fmla="*/ 1859240 h 6857999"/>
              <a:gd name="connsiteX133" fmla="*/ 3004803 w 12193200"/>
              <a:gd name="connsiteY133" fmla="*/ 3332115 h 6857999"/>
              <a:gd name="connsiteX134" fmla="*/ 3183952 w 12193200"/>
              <a:gd name="connsiteY134" fmla="*/ 3332115 h 6857999"/>
              <a:gd name="connsiteX135" fmla="*/ 3183952 w 12193200"/>
              <a:gd name="connsiteY135" fmla="*/ 1859240 h 6857999"/>
              <a:gd name="connsiteX136" fmla="*/ 190221 w 12193200"/>
              <a:gd name="connsiteY136" fmla="*/ 1859240 h 6857999"/>
              <a:gd name="connsiteX137" fmla="*/ 190221 w 12193200"/>
              <a:gd name="connsiteY137" fmla="*/ 3332115 h 6857999"/>
              <a:gd name="connsiteX138" fmla="*/ 2997602 w 12193200"/>
              <a:gd name="connsiteY138" fmla="*/ 3332115 h 6857999"/>
              <a:gd name="connsiteX139" fmla="*/ 2997602 w 12193200"/>
              <a:gd name="connsiteY139" fmla="*/ 1859240 h 6857999"/>
              <a:gd name="connsiteX140" fmla="*/ 9193444 w 12193200"/>
              <a:gd name="connsiteY140" fmla="*/ 1671302 h 6857999"/>
              <a:gd name="connsiteX141" fmla="*/ 9193444 w 12193200"/>
              <a:gd name="connsiteY141" fmla="*/ 1852040 h 6857999"/>
              <a:gd name="connsiteX142" fmla="*/ 12001406 w 12193200"/>
              <a:gd name="connsiteY142" fmla="*/ 1852040 h 6857999"/>
              <a:gd name="connsiteX143" fmla="*/ 12001406 w 12193200"/>
              <a:gd name="connsiteY143" fmla="*/ 1671302 h 6857999"/>
              <a:gd name="connsiteX144" fmla="*/ 9006666 w 12193200"/>
              <a:gd name="connsiteY144" fmla="*/ 1671302 h 6857999"/>
              <a:gd name="connsiteX145" fmla="*/ 9006666 w 12193200"/>
              <a:gd name="connsiteY145" fmla="*/ 1852040 h 6857999"/>
              <a:gd name="connsiteX146" fmla="*/ 9186244 w 12193200"/>
              <a:gd name="connsiteY146" fmla="*/ 1852040 h 6857999"/>
              <a:gd name="connsiteX147" fmla="*/ 9186244 w 12193200"/>
              <a:gd name="connsiteY147" fmla="*/ 1671302 h 6857999"/>
              <a:gd name="connsiteX148" fmla="*/ 6191504 w 12193200"/>
              <a:gd name="connsiteY148" fmla="*/ 1671302 h 6857999"/>
              <a:gd name="connsiteX149" fmla="*/ 6191504 w 12193200"/>
              <a:gd name="connsiteY149" fmla="*/ 1852040 h 6857999"/>
              <a:gd name="connsiteX150" fmla="*/ 8999466 w 12193200"/>
              <a:gd name="connsiteY150" fmla="*/ 1852040 h 6857999"/>
              <a:gd name="connsiteX151" fmla="*/ 8999466 w 12193200"/>
              <a:gd name="connsiteY151" fmla="*/ 1671302 h 6857999"/>
              <a:gd name="connsiteX152" fmla="*/ 6006316 w 12193200"/>
              <a:gd name="connsiteY152" fmla="*/ 1671302 h 6857999"/>
              <a:gd name="connsiteX153" fmla="*/ 6006316 w 12193200"/>
              <a:gd name="connsiteY153" fmla="*/ 1852040 h 6857999"/>
              <a:gd name="connsiteX154" fmla="*/ 6184304 w 12193200"/>
              <a:gd name="connsiteY154" fmla="*/ 1852040 h 6857999"/>
              <a:gd name="connsiteX155" fmla="*/ 6184304 w 12193200"/>
              <a:gd name="connsiteY155" fmla="*/ 1671302 h 6857999"/>
              <a:gd name="connsiteX156" fmla="*/ 3191152 w 12193200"/>
              <a:gd name="connsiteY156" fmla="*/ 1671302 h 6857999"/>
              <a:gd name="connsiteX157" fmla="*/ 3191152 w 12193200"/>
              <a:gd name="connsiteY157" fmla="*/ 1852040 h 6857999"/>
              <a:gd name="connsiteX158" fmla="*/ 5999116 w 12193200"/>
              <a:gd name="connsiteY158" fmla="*/ 1852040 h 6857999"/>
              <a:gd name="connsiteX159" fmla="*/ 5999116 w 12193200"/>
              <a:gd name="connsiteY159" fmla="*/ 1671302 h 6857999"/>
              <a:gd name="connsiteX160" fmla="*/ 3004803 w 12193200"/>
              <a:gd name="connsiteY160" fmla="*/ 1671302 h 6857999"/>
              <a:gd name="connsiteX161" fmla="*/ 3004803 w 12193200"/>
              <a:gd name="connsiteY161" fmla="*/ 1852040 h 6857999"/>
              <a:gd name="connsiteX162" fmla="*/ 3183952 w 12193200"/>
              <a:gd name="connsiteY162" fmla="*/ 1852040 h 6857999"/>
              <a:gd name="connsiteX163" fmla="*/ 3183952 w 12193200"/>
              <a:gd name="connsiteY163" fmla="*/ 1671302 h 6857999"/>
              <a:gd name="connsiteX164" fmla="*/ 190221 w 12193200"/>
              <a:gd name="connsiteY164" fmla="*/ 1671302 h 6857999"/>
              <a:gd name="connsiteX165" fmla="*/ 190221 w 12193200"/>
              <a:gd name="connsiteY165" fmla="*/ 1852040 h 6857999"/>
              <a:gd name="connsiteX166" fmla="*/ 2997602 w 12193200"/>
              <a:gd name="connsiteY166" fmla="*/ 1852040 h 6857999"/>
              <a:gd name="connsiteX167" fmla="*/ 2997602 w 12193200"/>
              <a:gd name="connsiteY167" fmla="*/ 1671302 h 6857999"/>
              <a:gd name="connsiteX168" fmla="*/ 9193444 w 12193200"/>
              <a:gd name="connsiteY168" fmla="*/ 190219 h 6857999"/>
              <a:gd name="connsiteX169" fmla="*/ 9193444 w 12193200"/>
              <a:gd name="connsiteY169" fmla="*/ 1664102 h 6857999"/>
              <a:gd name="connsiteX170" fmla="*/ 12001406 w 12193200"/>
              <a:gd name="connsiteY170" fmla="*/ 1664102 h 6857999"/>
              <a:gd name="connsiteX171" fmla="*/ 12001406 w 12193200"/>
              <a:gd name="connsiteY171" fmla="*/ 190219 h 6857999"/>
              <a:gd name="connsiteX172" fmla="*/ 9006666 w 12193200"/>
              <a:gd name="connsiteY172" fmla="*/ 190219 h 6857999"/>
              <a:gd name="connsiteX173" fmla="*/ 9006666 w 12193200"/>
              <a:gd name="connsiteY173" fmla="*/ 1664102 h 6857999"/>
              <a:gd name="connsiteX174" fmla="*/ 9186244 w 12193200"/>
              <a:gd name="connsiteY174" fmla="*/ 1664102 h 6857999"/>
              <a:gd name="connsiteX175" fmla="*/ 9186244 w 12193200"/>
              <a:gd name="connsiteY175" fmla="*/ 190219 h 6857999"/>
              <a:gd name="connsiteX176" fmla="*/ 6191504 w 12193200"/>
              <a:gd name="connsiteY176" fmla="*/ 190219 h 6857999"/>
              <a:gd name="connsiteX177" fmla="*/ 6191504 w 12193200"/>
              <a:gd name="connsiteY177" fmla="*/ 1664102 h 6857999"/>
              <a:gd name="connsiteX178" fmla="*/ 8999466 w 12193200"/>
              <a:gd name="connsiteY178" fmla="*/ 1664102 h 6857999"/>
              <a:gd name="connsiteX179" fmla="*/ 8999466 w 12193200"/>
              <a:gd name="connsiteY179" fmla="*/ 190219 h 6857999"/>
              <a:gd name="connsiteX180" fmla="*/ 6006316 w 12193200"/>
              <a:gd name="connsiteY180" fmla="*/ 190219 h 6857999"/>
              <a:gd name="connsiteX181" fmla="*/ 6006316 w 12193200"/>
              <a:gd name="connsiteY181" fmla="*/ 1664102 h 6857999"/>
              <a:gd name="connsiteX182" fmla="*/ 6184304 w 12193200"/>
              <a:gd name="connsiteY182" fmla="*/ 1664102 h 6857999"/>
              <a:gd name="connsiteX183" fmla="*/ 6184304 w 12193200"/>
              <a:gd name="connsiteY183" fmla="*/ 190219 h 6857999"/>
              <a:gd name="connsiteX184" fmla="*/ 3191152 w 12193200"/>
              <a:gd name="connsiteY184" fmla="*/ 190219 h 6857999"/>
              <a:gd name="connsiteX185" fmla="*/ 3191152 w 12193200"/>
              <a:gd name="connsiteY185" fmla="*/ 1664102 h 6857999"/>
              <a:gd name="connsiteX186" fmla="*/ 5999116 w 12193200"/>
              <a:gd name="connsiteY186" fmla="*/ 1664102 h 6857999"/>
              <a:gd name="connsiteX187" fmla="*/ 5999116 w 12193200"/>
              <a:gd name="connsiteY187" fmla="*/ 190219 h 6857999"/>
              <a:gd name="connsiteX188" fmla="*/ 3004803 w 12193200"/>
              <a:gd name="connsiteY188" fmla="*/ 190219 h 6857999"/>
              <a:gd name="connsiteX189" fmla="*/ 3004803 w 12193200"/>
              <a:gd name="connsiteY189" fmla="*/ 1664102 h 6857999"/>
              <a:gd name="connsiteX190" fmla="*/ 3183952 w 12193200"/>
              <a:gd name="connsiteY190" fmla="*/ 1664102 h 6857999"/>
              <a:gd name="connsiteX191" fmla="*/ 3183952 w 12193200"/>
              <a:gd name="connsiteY191" fmla="*/ 190219 h 6857999"/>
              <a:gd name="connsiteX192" fmla="*/ 190221 w 12193200"/>
              <a:gd name="connsiteY192" fmla="*/ 190219 h 6857999"/>
              <a:gd name="connsiteX193" fmla="*/ 190221 w 12193200"/>
              <a:gd name="connsiteY193" fmla="*/ 1664102 h 6857999"/>
              <a:gd name="connsiteX194" fmla="*/ 2997602 w 12193200"/>
              <a:gd name="connsiteY194" fmla="*/ 1664102 h 6857999"/>
              <a:gd name="connsiteX195" fmla="*/ 2997602 w 12193200"/>
              <a:gd name="connsiteY195" fmla="*/ 190219 h 6857999"/>
              <a:gd name="connsiteX196" fmla="*/ 183021 w 12193200"/>
              <a:gd name="connsiteY196" fmla="*/ 0 h 6857999"/>
              <a:gd name="connsiteX197" fmla="*/ 190221 w 12193200"/>
              <a:gd name="connsiteY197" fmla="*/ 0 h 6857999"/>
              <a:gd name="connsiteX198" fmla="*/ 190221 w 12193200"/>
              <a:gd name="connsiteY198" fmla="*/ 183019 h 6857999"/>
              <a:gd name="connsiteX199" fmla="*/ 2997602 w 12193200"/>
              <a:gd name="connsiteY199" fmla="*/ 183019 h 6857999"/>
              <a:gd name="connsiteX200" fmla="*/ 2997602 w 12193200"/>
              <a:gd name="connsiteY200" fmla="*/ 0 h 6857999"/>
              <a:gd name="connsiteX201" fmla="*/ 3004803 w 12193200"/>
              <a:gd name="connsiteY201" fmla="*/ 0 h 6857999"/>
              <a:gd name="connsiteX202" fmla="*/ 3004803 w 12193200"/>
              <a:gd name="connsiteY202" fmla="*/ 183019 h 6857999"/>
              <a:gd name="connsiteX203" fmla="*/ 3183952 w 12193200"/>
              <a:gd name="connsiteY203" fmla="*/ 183019 h 6857999"/>
              <a:gd name="connsiteX204" fmla="*/ 3183952 w 12193200"/>
              <a:gd name="connsiteY204" fmla="*/ 0 h 6857999"/>
              <a:gd name="connsiteX205" fmla="*/ 3191152 w 12193200"/>
              <a:gd name="connsiteY205" fmla="*/ 0 h 6857999"/>
              <a:gd name="connsiteX206" fmla="*/ 3191152 w 12193200"/>
              <a:gd name="connsiteY206" fmla="*/ 183019 h 6857999"/>
              <a:gd name="connsiteX207" fmla="*/ 5999116 w 12193200"/>
              <a:gd name="connsiteY207" fmla="*/ 183019 h 6857999"/>
              <a:gd name="connsiteX208" fmla="*/ 5999116 w 12193200"/>
              <a:gd name="connsiteY208" fmla="*/ 0 h 6857999"/>
              <a:gd name="connsiteX209" fmla="*/ 6006316 w 12193200"/>
              <a:gd name="connsiteY209" fmla="*/ 0 h 6857999"/>
              <a:gd name="connsiteX210" fmla="*/ 6006316 w 12193200"/>
              <a:gd name="connsiteY210" fmla="*/ 183019 h 6857999"/>
              <a:gd name="connsiteX211" fmla="*/ 6184304 w 12193200"/>
              <a:gd name="connsiteY211" fmla="*/ 183019 h 6857999"/>
              <a:gd name="connsiteX212" fmla="*/ 6184304 w 12193200"/>
              <a:gd name="connsiteY212" fmla="*/ 0 h 6857999"/>
              <a:gd name="connsiteX213" fmla="*/ 6191504 w 12193200"/>
              <a:gd name="connsiteY213" fmla="*/ 0 h 6857999"/>
              <a:gd name="connsiteX214" fmla="*/ 6191504 w 12193200"/>
              <a:gd name="connsiteY214" fmla="*/ 183019 h 6857999"/>
              <a:gd name="connsiteX215" fmla="*/ 8999466 w 12193200"/>
              <a:gd name="connsiteY215" fmla="*/ 183019 h 6857999"/>
              <a:gd name="connsiteX216" fmla="*/ 8999466 w 12193200"/>
              <a:gd name="connsiteY216" fmla="*/ 0 h 6857999"/>
              <a:gd name="connsiteX217" fmla="*/ 9006666 w 12193200"/>
              <a:gd name="connsiteY217" fmla="*/ 0 h 6857999"/>
              <a:gd name="connsiteX218" fmla="*/ 9006666 w 12193200"/>
              <a:gd name="connsiteY218" fmla="*/ 183019 h 6857999"/>
              <a:gd name="connsiteX219" fmla="*/ 9186244 w 12193200"/>
              <a:gd name="connsiteY219" fmla="*/ 183019 h 6857999"/>
              <a:gd name="connsiteX220" fmla="*/ 9186244 w 12193200"/>
              <a:gd name="connsiteY220" fmla="*/ 1 h 6857999"/>
              <a:gd name="connsiteX221" fmla="*/ 9193444 w 12193200"/>
              <a:gd name="connsiteY221" fmla="*/ 1 h 6857999"/>
              <a:gd name="connsiteX222" fmla="*/ 9193444 w 12193200"/>
              <a:gd name="connsiteY222" fmla="*/ 183019 h 6857999"/>
              <a:gd name="connsiteX223" fmla="*/ 12001406 w 12193200"/>
              <a:gd name="connsiteY223" fmla="*/ 183019 h 6857999"/>
              <a:gd name="connsiteX224" fmla="*/ 12001406 w 12193200"/>
              <a:gd name="connsiteY224" fmla="*/ 1 h 6857999"/>
              <a:gd name="connsiteX225" fmla="*/ 12008606 w 12193200"/>
              <a:gd name="connsiteY225" fmla="*/ 1 h 6857999"/>
              <a:gd name="connsiteX226" fmla="*/ 12008606 w 12193200"/>
              <a:gd name="connsiteY226" fmla="*/ 183019 h 6857999"/>
              <a:gd name="connsiteX227" fmla="*/ 12193200 w 12193200"/>
              <a:gd name="connsiteY227" fmla="*/ 183019 h 6857999"/>
              <a:gd name="connsiteX228" fmla="*/ 12193200 w 12193200"/>
              <a:gd name="connsiteY228" fmla="*/ 190219 h 6857999"/>
              <a:gd name="connsiteX229" fmla="*/ 12008606 w 12193200"/>
              <a:gd name="connsiteY229" fmla="*/ 190219 h 6857999"/>
              <a:gd name="connsiteX230" fmla="*/ 12008606 w 12193200"/>
              <a:gd name="connsiteY230" fmla="*/ 1664102 h 6857999"/>
              <a:gd name="connsiteX231" fmla="*/ 12193200 w 12193200"/>
              <a:gd name="connsiteY231" fmla="*/ 1664102 h 6857999"/>
              <a:gd name="connsiteX232" fmla="*/ 12193200 w 12193200"/>
              <a:gd name="connsiteY232" fmla="*/ 1671302 h 6857999"/>
              <a:gd name="connsiteX233" fmla="*/ 12008606 w 12193200"/>
              <a:gd name="connsiteY233" fmla="*/ 1671302 h 6857999"/>
              <a:gd name="connsiteX234" fmla="*/ 12008606 w 12193200"/>
              <a:gd name="connsiteY234" fmla="*/ 1852040 h 6857999"/>
              <a:gd name="connsiteX235" fmla="*/ 12193200 w 12193200"/>
              <a:gd name="connsiteY235" fmla="*/ 1852040 h 6857999"/>
              <a:gd name="connsiteX236" fmla="*/ 12193200 w 12193200"/>
              <a:gd name="connsiteY236" fmla="*/ 1859240 h 6857999"/>
              <a:gd name="connsiteX237" fmla="*/ 12008606 w 12193200"/>
              <a:gd name="connsiteY237" fmla="*/ 1859240 h 6857999"/>
              <a:gd name="connsiteX238" fmla="*/ 12008606 w 12193200"/>
              <a:gd name="connsiteY238" fmla="*/ 3332115 h 6857999"/>
              <a:gd name="connsiteX239" fmla="*/ 12193200 w 12193200"/>
              <a:gd name="connsiteY239" fmla="*/ 3332115 h 6857999"/>
              <a:gd name="connsiteX240" fmla="*/ 12193200 w 12193200"/>
              <a:gd name="connsiteY240" fmla="*/ 3339315 h 6857999"/>
              <a:gd name="connsiteX241" fmla="*/ 12008606 w 12193200"/>
              <a:gd name="connsiteY241" fmla="*/ 3339315 h 6857999"/>
              <a:gd name="connsiteX242" fmla="*/ 12008606 w 12193200"/>
              <a:gd name="connsiteY242" fmla="*/ 3517303 h 6857999"/>
              <a:gd name="connsiteX243" fmla="*/ 12193200 w 12193200"/>
              <a:gd name="connsiteY243" fmla="*/ 3517303 h 6857999"/>
              <a:gd name="connsiteX244" fmla="*/ 12193200 w 12193200"/>
              <a:gd name="connsiteY244" fmla="*/ 3524503 h 6857999"/>
              <a:gd name="connsiteX245" fmla="*/ 12008606 w 12193200"/>
              <a:gd name="connsiteY245" fmla="*/ 3524503 h 6857999"/>
              <a:gd name="connsiteX246" fmla="*/ 12008606 w 12193200"/>
              <a:gd name="connsiteY246" fmla="*/ 4998966 h 6857999"/>
              <a:gd name="connsiteX247" fmla="*/ 12193200 w 12193200"/>
              <a:gd name="connsiteY247" fmla="*/ 4998966 h 6857999"/>
              <a:gd name="connsiteX248" fmla="*/ 12193200 w 12193200"/>
              <a:gd name="connsiteY248" fmla="*/ 5006166 h 6857999"/>
              <a:gd name="connsiteX249" fmla="*/ 12008606 w 12193200"/>
              <a:gd name="connsiteY249" fmla="*/ 5006166 h 6857999"/>
              <a:gd name="connsiteX250" fmla="*/ 12008606 w 12193200"/>
              <a:gd name="connsiteY250" fmla="*/ 5185743 h 6857999"/>
              <a:gd name="connsiteX251" fmla="*/ 12193200 w 12193200"/>
              <a:gd name="connsiteY251" fmla="*/ 5185743 h 6857999"/>
              <a:gd name="connsiteX252" fmla="*/ 12193200 w 12193200"/>
              <a:gd name="connsiteY252" fmla="*/ 5192943 h 6857999"/>
              <a:gd name="connsiteX253" fmla="*/ 12008606 w 12193200"/>
              <a:gd name="connsiteY253" fmla="*/ 5192943 h 6857999"/>
              <a:gd name="connsiteX254" fmla="*/ 12008606 w 12193200"/>
              <a:gd name="connsiteY254" fmla="*/ 6668993 h 6857999"/>
              <a:gd name="connsiteX255" fmla="*/ 12193200 w 12193200"/>
              <a:gd name="connsiteY255" fmla="*/ 6668993 h 6857999"/>
              <a:gd name="connsiteX256" fmla="*/ 12193200 w 12193200"/>
              <a:gd name="connsiteY256" fmla="*/ 6676193 h 6857999"/>
              <a:gd name="connsiteX257" fmla="*/ 12008606 w 12193200"/>
              <a:gd name="connsiteY257" fmla="*/ 6676193 h 6857999"/>
              <a:gd name="connsiteX258" fmla="*/ 12008606 w 12193200"/>
              <a:gd name="connsiteY258" fmla="*/ 6857999 h 6857999"/>
              <a:gd name="connsiteX259" fmla="*/ 12001406 w 12193200"/>
              <a:gd name="connsiteY259" fmla="*/ 6857999 h 6857999"/>
              <a:gd name="connsiteX260" fmla="*/ 12001406 w 12193200"/>
              <a:gd name="connsiteY260" fmla="*/ 6676193 h 6857999"/>
              <a:gd name="connsiteX261" fmla="*/ 9193444 w 12193200"/>
              <a:gd name="connsiteY261" fmla="*/ 6676193 h 6857999"/>
              <a:gd name="connsiteX262" fmla="*/ 9193444 w 12193200"/>
              <a:gd name="connsiteY262" fmla="*/ 6857999 h 6857999"/>
              <a:gd name="connsiteX263" fmla="*/ 9186244 w 12193200"/>
              <a:gd name="connsiteY263" fmla="*/ 6857999 h 6857999"/>
              <a:gd name="connsiteX264" fmla="*/ 9186244 w 12193200"/>
              <a:gd name="connsiteY264" fmla="*/ 6676193 h 6857999"/>
              <a:gd name="connsiteX265" fmla="*/ 9006666 w 12193200"/>
              <a:gd name="connsiteY265" fmla="*/ 6676193 h 6857999"/>
              <a:gd name="connsiteX266" fmla="*/ 9006666 w 12193200"/>
              <a:gd name="connsiteY266" fmla="*/ 6857999 h 6857999"/>
              <a:gd name="connsiteX267" fmla="*/ 8999466 w 12193200"/>
              <a:gd name="connsiteY267" fmla="*/ 6857999 h 6857999"/>
              <a:gd name="connsiteX268" fmla="*/ 8999466 w 12193200"/>
              <a:gd name="connsiteY268" fmla="*/ 6676193 h 6857999"/>
              <a:gd name="connsiteX269" fmla="*/ 6191504 w 12193200"/>
              <a:gd name="connsiteY269" fmla="*/ 6676193 h 6857999"/>
              <a:gd name="connsiteX270" fmla="*/ 6191504 w 12193200"/>
              <a:gd name="connsiteY270" fmla="*/ 6857999 h 6857999"/>
              <a:gd name="connsiteX271" fmla="*/ 6184304 w 12193200"/>
              <a:gd name="connsiteY271" fmla="*/ 6857999 h 6857999"/>
              <a:gd name="connsiteX272" fmla="*/ 6184304 w 12193200"/>
              <a:gd name="connsiteY272" fmla="*/ 6676193 h 6857999"/>
              <a:gd name="connsiteX273" fmla="*/ 6006316 w 12193200"/>
              <a:gd name="connsiteY273" fmla="*/ 6676193 h 6857999"/>
              <a:gd name="connsiteX274" fmla="*/ 6006316 w 12193200"/>
              <a:gd name="connsiteY274" fmla="*/ 6857999 h 6857999"/>
              <a:gd name="connsiteX275" fmla="*/ 5999116 w 12193200"/>
              <a:gd name="connsiteY275" fmla="*/ 6857999 h 6857999"/>
              <a:gd name="connsiteX276" fmla="*/ 5999116 w 12193200"/>
              <a:gd name="connsiteY276" fmla="*/ 6676193 h 6857999"/>
              <a:gd name="connsiteX277" fmla="*/ 3191152 w 12193200"/>
              <a:gd name="connsiteY277" fmla="*/ 6676193 h 6857999"/>
              <a:gd name="connsiteX278" fmla="*/ 3191152 w 12193200"/>
              <a:gd name="connsiteY278" fmla="*/ 6857999 h 6857999"/>
              <a:gd name="connsiteX279" fmla="*/ 3183952 w 12193200"/>
              <a:gd name="connsiteY279" fmla="*/ 6857999 h 6857999"/>
              <a:gd name="connsiteX280" fmla="*/ 3183952 w 12193200"/>
              <a:gd name="connsiteY280" fmla="*/ 6676193 h 6857999"/>
              <a:gd name="connsiteX281" fmla="*/ 3004803 w 12193200"/>
              <a:gd name="connsiteY281" fmla="*/ 6676193 h 6857999"/>
              <a:gd name="connsiteX282" fmla="*/ 3004803 w 12193200"/>
              <a:gd name="connsiteY282" fmla="*/ 6857999 h 6857999"/>
              <a:gd name="connsiteX283" fmla="*/ 2997602 w 12193200"/>
              <a:gd name="connsiteY283" fmla="*/ 6857999 h 6857999"/>
              <a:gd name="connsiteX284" fmla="*/ 2997602 w 12193200"/>
              <a:gd name="connsiteY284" fmla="*/ 6676193 h 6857999"/>
              <a:gd name="connsiteX285" fmla="*/ 190221 w 12193200"/>
              <a:gd name="connsiteY285" fmla="*/ 6676193 h 6857999"/>
              <a:gd name="connsiteX286" fmla="*/ 190221 w 12193200"/>
              <a:gd name="connsiteY286" fmla="*/ 6857999 h 6857999"/>
              <a:gd name="connsiteX287" fmla="*/ 183021 w 12193200"/>
              <a:gd name="connsiteY287" fmla="*/ 6857999 h 6857999"/>
              <a:gd name="connsiteX288" fmla="*/ 183021 w 12193200"/>
              <a:gd name="connsiteY288" fmla="*/ 6676193 h 6857999"/>
              <a:gd name="connsiteX289" fmla="*/ 0 w 12193200"/>
              <a:gd name="connsiteY289" fmla="*/ 6676193 h 6857999"/>
              <a:gd name="connsiteX290" fmla="*/ 0 w 12193200"/>
              <a:gd name="connsiteY290" fmla="*/ 6668993 h 6857999"/>
              <a:gd name="connsiteX291" fmla="*/ 183021 w 12193200"/>
              <a:gd name="connsiteY291" fmla="*/ 6668993 h 6857999"/>
              <a:gd name="connsiteX292" fmla="*/ 183021 w 12193200"/>
              <a:gd name="connsiteY292" fmla="*/ 5192943 h 6857999"/>
              <a:gd name="connsiteX293" fmla="*/ 0 w 12193200"/>
              <a:gd name="connsiteY293" fmla="*/ 5192943 h 6857999"/>
              <a:gd name="connsiteX294" fmla="*/ 0 w 12193200"/>
              <a:gd name="connsiteY294" fmla="*/ 5185743 h 6857999"/>
              <a:gd name="connsiteX295" fmla="*/ 183021 w 12193200"/>
              <a:gd name="connsiteY295" fmla="*/ 5185743 h 6857999"/>
              <a:gd name="connsiteX296" fmla="*/ 183021 w 12193200"/>
              <a:gd name="connsiteY296" fmla="*/ 5006166 h 6857999"/>
              <a:gd name="connsiteX297" fmla="*/ 1 w 12193200"/>
              <a:gd name="connsiteY297" fmla="*/ 5006166 h 6857999"/>
              <a:gd name="connsiteX298" fmla="*/ 1 w 12193200"/>
              <a:gd name="connsiteY298" fmla="*/ 4998966 h 6857999"/>
              <a:gd name="connsiteX299" fmla="*/ 183021 w 12193200"/>
              <a:gd name="connsiteY299" fmla="*/ 4998966 h 6857999"/>
              <a:gd name="connsiteX300" fmla="*/ 183021 w 12193200"/>
              <a:gd name="connsiteY300" fmla="*/ 3524503 h 6857999"/>
              <a:gd name="connsiteX301" fmla="*/ 1 w 12193200"/>
              <a:gd name="connsiteY301" fmla="*/ 3524503 h 6857999"/>
              <a:gd name="connsiteX302" fmla="*/ 1 w 12193200"/>
              <a:gd name="connsiteY302" fmla="*/ 3517303 h 6857999"/>
              <a:gd name="connsiteX303" fmla="*/ 183021 w 12193200"/>
              <a:gd name="connsiteY303" fmla="*/ 3517303 h 6857999"/>
              <a:gd name="connsiteX304" fmla="*/ 183021 w 12193200"/>
              <a:gd name="connsiteY304" fmla="*/ 3339315 h 6857999"/>
              <a:gd name="connsiteX305" fmla="*/ 1 w 12193200"/>
              <a:gd name="connsiteY305" fmla="*/ 3339315 h 6857999"/>
              <a:gd name="connsiteX306" fmla="*/ 1 w 12193200"/>
              <a:gd name="connsiteY306" fmla="*/ 3332115 h 6857999"/>
              <a:gd name="connsiteX307" fmla="*/ 183021 w 12193200"/>
              <a:gd name="connsiteY307" fmla="*/ 3332115 h 6857999"/>
              <a:gd name="connsiteX308" fmla="*/ 183021 w 12193200"/>
              <a:gd name="connsiteY308" fmla="*/ 1859240 h 6857999"/>
              <a:gd name="connsiteX309" fmla="*/ 1 w 12193200"/>
              <a:gd name="connsiteY309" fmla="*/ 1859240 h 6857999"/>
              <a:gd name="connsiteX310" fmla="*/ 1 w 12193200"/>
              <a:gd name="connsiteY310" fmla="*/ 1852040 h 6857999"/>
              <a:gd name="connsiteX311" fmla="*/ 183021 w 12193200"/>
              <a:gd name="connsiteY311" fmla="*/ 1852040 h 6857999"/>
              <a:gd name="connsiteX312" fmla="*/ 183021 w 12193200"/>
              <a:gd name="connsiteY312" fmla="*/ 1671302 h 6857999"/>
              <a:gd name="connsiteX313" fmla="*/ 1 w 12193200"/>
              <a:gd name="connsiteY313" fmla="*/ 1671302 h 6857999"/>
              <a:gd name="connsiteX314" fmla="*/ 1 w 12193200"/>
              <a:gd name="connsiteY314" fmla="*/ 1664102 h 6857999"/>
              <a:gd name="connsiteX315" fmla="*/ 183021 w 12193200"/>
              <a:gd name="connsiteY315" fmla="*/ 1664102 h 6857999"/>
              <a:gd name="connsiteX316" fmla="*/ 183021 w 12193200"/>
              <a:gd name="connsiteY316" fmla="*/ 190219 h 6857999"/>
              <a:gd name="connsiteX317" fmla="*/ 1 w 12193200"/>
              <a:gd name="connsiteY317" fmla="*/ 190219 h 6857999"/>
              <a:gd name="connsiteX318" fmla="*/ 1 w 12193200"/>
              <a:gd name="connsiteY318" fmla="*/ 183019 h 6857999"/>
              <a:gd name="connsiteX319" fmla="*/ 183021 w 12193200"/>
              <a:gd name="connsiteY319" fmla="*/ 18301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2193200" h="6857999">
                <a:moveTo>
                  <a:pt x="9193444" y="5192943"/>
                </a:moveTo>
                <a:lnTo>
                  <a:pt x="9193444" y="6668993"/>
                </a:lnTo>
                <a:lnTo>
                  <a:pt x="12001406" y="6668993"/>
                </a:lnTo>
                <a:lnTo>
                  <a:pt x="12001406" y="5192943"/>
                </a:lnTo>
                <a:close/>
                <a:moveTo>
                  <a:pt x="9006666" y="5192943"/>
                </a:moveTo>
                <a:lnTo>
                  <a:pt x="9006666" y="6668993"/>
                </a:lnTo>
                <a:lnTo>
                  <a:pt x="9186244" y="6668993"/>
                </a:lnTo>
                <a:lnTo>
                  <a:pt x="9186244" y="5192943"/>
                </a:lnTo>
                <a:close/>
                <a:moveTo>
                  <a:pt x="6191504" y="5192943"/>
                </a:moveTo>
                <a:lnTo>
                  <a:pt x="6191504" y="6668993"/>
                </a:lnTo>
                <a:lnTo>
                  <a:pt x="8999466" y="6668993"/>
                </a:lnTo>
                <a:lnTo>
                  <a:pt x="8999466" y="5192943"/>
                </a:lnTo>
                <a:close/>
                <a:moveTo>
                  <a:pt x="6006316" y="5192943"/>
                </a:moveTo>
                <a:lnTo>
                  <a:pt x="6006316" y="6668993"/>
                </a:lnTo>
                <a:lnTo>
                  <a:pt x="6184304" y="6668993"/>
                </a:lnTo>
                <a:lnTo>
                  <a:pt x="6184304" y="5192943"/>
                </a:lnTo>
                <a:close/>
                <a:moveTo>
                  <a:pt x="3191152" y="5192943"/>
                </a:moveTo>
                <a:lnTo>
                  <a:pt x="3191152" y="6668993"/>
                </a:lnTo>
                <a:lnTo>
                  <a:pt x="5999116" y="6668993"/>
                </a:lnTo>
                <a:lnTo>
                  <a:pt x="5999116" y="5192943"/>
                </a:lnTo>
                <a:close/>
                <a:moveTo>
                  <a:pt x="3004803" y="5192943"/>
                </a:moveTo>
                <a:lnTo>
                  <a:pt x="3004803" y="6668993"/>
                </a:lnTo>
                <a:lnTo>
                  <a:pt x="3183952" y="6668993"/>
                </a:lnTo>
                <a:lnTo>
                  <a:pt x="3183952" y="5192943"/>
                </a:lnTo>
                <a:close/>
                <a:moveTo>
                  <a:pt x="190221" y="5192943"/>
                </a:moveTo>
                <a:lnTo>
                  <a:pt x="190221" y="6668993"/>
                </a:lnTo>
                <a:lnTo>
                  <a:pt x="2997602" y="6668993"/>
                </a:lnTo>
                <a:lnTo>
                  <a:pt x="2997602" y="5192943"/>
                </a:lnTo>
                <a:close/>
                <a:moveTo>
                  <a:pt x="9193444" y="5006166"/>
                </a:moveTo>
                <a:lnTo>
                  <a:pt x="9193444" y="5185743"/>
                </a:lnTo>
                <a:lnTo>
                  <a:pt x="12001406" y="5185743"/>
                </a:lnTo>
                <a:lnTo>
                  <a:pt x="12001406" y="5006166"/>
                </a:lnTo>
                <a:close/>
                <a:moveTo>
                  <a:pt x="9006666" y="5006166"/>
                </a:moveTo>
                <a:lnTo>
                  <a:pt x="9006666" y="5185743"/>
                </a:lnTo>
                <a:lnTo>
                  <a:pt x="9186244" y="5185743"/>
                </a:lnTo>
                <a:lnTo>
                  <a:pt x="9186244" y="5006166"/>
                </a:lnTo>
                <a:close/>
                <a:moveTo>
                  <a:pt x="6191504" y="5006166"/>
                </a:moveTo>
                <a:lnTo>
                  <a:pt x="6191504" y="5185743"/>
                </a:lnTo>
                <a:lnTo>
                  <a:pt x="8999466" y="5185743"/>
                </a:lnTo>
                <a:lnTo>
                  <a:pt x="8999466" y="5006166"/>
                </a:lnTo>
                <a:close/>
                <a:moveTo>
                  <a:pt x="6006316" y="5006166"/>
                </a:moveTo>
                <a:lnTo>
                  <a:pt x="6006316" y="5185743"/>
                </a:lnTo>
                <a:lnTo>
                  <a:pt x="6184304" y="5185743"/>
                </a:lnTo>
                <a:lnTo>
                  <a:pt x="6184304" y="5006166"/>
                </a:lnTo>
                <a:close/>
                <a:moveTo>
                  <a:pt x="3191152" y="5006166"/>
                </a:moveTo>
                <a:lnTo>
                  <a:pt x="3191152" y="5185743"/>
                </a:lnTo>
                <a:lnTo>
                  <a:pt x="5999116" y="5185743"/>
                </a:lnTo>
                <a:lnTo>
                  <a:pt x="5999116" y="5006166"/>
                </a:lnTo>
                <a:close/>
                <a:moveTo>
                  <a:pt x="3004803" y="5006166"/>
                </a:moveTo>
                <a:lnTo>
                  <a:pt x="3004803" y="5185743"/>
                </a:lnTo>
                <a:lnTo>
                  <a:pt x="3183952" y="5185743"/>
                </a:lnTo>
                <a:lnTo>
                  <a:pt x="3183952" y="5006166"/>
                </a:lnTo>
                <a:close/>
                <a:moveTo>
                  <a:pt x="190221" y="5006166"/>
                </a:moveTo>
                <a:lnTo>
                  <a:pt x="190221" y="5185743"/>
                </a:lnTo>
                <a:lnTo>
                  <a:pt x="2997602" y="5185743"/>
                </a:lnTo>
                <a:lnTo>
                  <a:pt x="2997602" y="5006166"/>
                </a:lnTo>
                <a:close/>
                <a:moveTo>
                  <a:pt x="9193444" y="3524503"/>
                </a:moveTo>
                <a:lnTo>
                  <a:pt x="9193444" y="4998966"/>
                </a:lnTo>
                <a:lnTo>
                  <a:pt x="12001406" y="4998966"/>
                </a:lnTo>
                <a:lnTo>
                  <a:pt x="12001406" y="3524503"/>
                </a:lnTo>
                <a:close/>
                <a:moveTo>
                  <a:pt x="9006666" y="3524503"/>
                </a:moveTo>
                <a:lnTo>
                  <a:pt x="9006666" y="4998966"/>
                </a:lnTo>
                <a:lnTo>
                  <a:pt x="9186244" y="4998966"/>
                </a:lnTo>
                <a:lnTo>
                  <a:pt x="9186244" y="3524503"/>
                </a:lnTo>
                <a:close/>
                <a:moveTo>
                  <a:pt x="6191504" y="3524503"/>
                </a:moveTo>
                <a:lnTo>
                  <a:pt x="6191504" y="4998966"/>
                </a:lnTo>
                <a:lnTo>
                  <a:pt x="8999466" y="4998966"/>
                </a:lnTo>
                <a:lnTo>
                  <a:pt x="8999466" y="3524503"/>
                </a:lnTo>
                <a:close/>
                <a:moveTo>
                  <a:pt x="6006316" y="3524503"/>
                </a:moveTo>
                <a:lnTo>
                  <a:pt x="6006316" y="4998966"/>
                </a:lnTo>
                <a:lnTo>
                  <a:pt x="6184304" y="4998966"/>
                </a:lnTo>
                <a:lnTo>
                  <a:pt x="6184304" y="3524503"/>
                </a:lnTo>
                <a:close/>
                <a:moveTo>
                  <a:pt x="3191152" y="3524503"/>
                </a:moveTo>
                <a:lnTo>
                  <a:pt x="3191152" y="4998966"/>
                </a:lnTo>
                <a:lnTo>
                  <a:pt x="5999116" y="4998966"/>
                </a:lnTo>
                <a:lnTo>
                  <a:pt x="5999116" y="3524503"/>
                </a:lnTo>
                <a:close/>
                <a:moveTo>
                  <a:pt x="3004803" y="3524503"/>
                </a:moveTo>
                <a:lnTo>
                  <a:pt x="3004803" y="4998966"/>
                </a:lnTo>
                <a:lnTo>
                  <a:pt x="3183952" y="4998966"/>
                </a:lnTo>
                <a:lnTo>
                  <a:pt x="3183952" y="3524503"/>
                </a:lnTo>
                <a:close/>
                <a:moveTo>
                  <a:pt x="190221" y="3524503"/>
                </a:moveTo>
                <a:lnTo>
                  <a:pt x="190221" y="4998966"/>
                </a:lnTo>
                <a:lnTo>
                  <a:pt x="2997602" y="4998966"/>
                </a:lnTo>
                <a:lnTo>
                  <a:pt x="2997602" y="3524503"/>
                </a:lnTo>
                <a:close/>
                <a:moveTo>
                  <a:pt x="9193444" y="3339315"/>
                </a:moveTo>
                <a:lnTo>
                  <a:pt x="9193444" y="3517303"/>
                </a:lnTo>
                <a:lnTo>
                  <a:pt x="12001406" y="3517303"/>
                </a:lnTo>
                <a:lnTo>
                  <a:pt x="12001406" y="3339315"/>
                </a:lnTo>
                <a:close/>
                <a:moveTo>
                  <a:pt x="9006666" y="3339315"/>
                </a:moveTo>
                <a:lnTo>
                  <a:pt x="9006666" y="3517303"/>
                </a:lnTo>
                <a:lnTo>
                  <a:pt x="9186244" y="3517303"/>
                </a:lnTo>
                <a:lnTo>
                  <a:pt x="9186244" y="3339315"/>
                </a:lnTo>
                <a:close/>
                <a:moveTo>
                  <a:pt x="6191504" y="3339315"/>
                </a:moveTo>
                <a:lnTo>
                  <a:pt x="6191504" y="3517303"/>
                </a:lnTo>
                <a:lnTo>
                  <a:pt x="8999466" y="3517303"/>
                </a:lnTo>
                <a:lnTo>
                  <a:pt x="8999466" y="3339315"/>
                </a:lnTo>
                <a:close/>
                <a:moveTo>
                  <a:pt x="6006316" y="3339315"/>
                </a:moveTo>
                <a:lnTo>
                  <a:pt x="6006316" y="3517303"/>
                </a:lnTo>
                <a:lnTo>
                  <a:pt x="6184304" y="3517303"/>
                </a:lnTo>
                <a:lnTo>
                  <a:pt x="6184304" y="3339315"/>
                </a:lnTo>
                <a:close/>
                <a:moveTo>
                  <a:pt x="3191152" y="3339315"/>
                </a:moveTo>
                <a:lnTo>
                  <a:pt x="3191152" y="3517303"/>
                </a:lnTo>
                <a:lnTo>
                  <a:pt x="5999116" y="3517303"/>
                </a:lnTo>
                <a:lnTo>
                  <a:pt x="5999116" y="3339315"/>
                </a:lnTo>
                <a:close/>
                <a:moveTo>
                  <a:pt x="3004803" y="3339315"/>
                </a:moveTo>
                <a:lnTo>
                  <a:pt x="3004803" y="3517303"/>
                </a:lnTo>
                <a:lnTo>
                  <a:pt x="3183952" y="3517303"/>
                </a:lnTo>
                <a:lnTo>
                  <a:pt x="3183952" y="3339315"/>
                </a:lnTo>
                <a:close/>
                <a:moveTo>
                  <a:pt x="190221" y="3339315"/>
                </a:moveTo>
                <a:lnTo>
                  <a:pt x="190221" y="3517303"/>
                </a:lnTo>
                <a:lnTo>
                  <a:pt x="2997602" y="3517303"/>
                </a:lnTo>
                <a:lnTo>
                  <a:pt x="2997602" y="3339315"/>
                </a:lnTo>
                <a:close/>
                <a:moveTo>
                  <a:pt x="9193444" y="1859240"/>
                </a:moveTo>
                <a:lnTo>
                  <a:pt x="9193444" y="3332115"/>
                </a:lnTo>
                <a:lnTo>
                  <a:pt x="12001406" y="3332115"/>
                </a:lnTo>
                <a:lnTo>
                  <a:pt x="12001406" y="1859240"/>
                </a:lnTo>
                <a:close/>
                <a:moveTo>
                  <a:pt x="9006666" y="1859240"/>
                </a:moveTo>
                <a:lnTo>
                  <a:pt x="9006666" y="3332115"/>
                </a:lnTo>
                <a:lnTo>
                  <a:pt x="9186244" y="3332115"/>
                </a:lnTo>
                <a:lnTo>
                  <a:pt x="9186244" y="1859240"/>
                </a:lnTo>
                <a:close/>
                <a:moveTo>
                  <a:pt x="6191504" y="1859240"/>
                </a:moveTo>
                <a:lnTo>
                  <a:pt x="6191504" y="3332115"/>
                </a:lnTo>
                <a:lnTo>
                  <a:pt x="8999466" y="3332115"/>
                </a:lnTo>
                <a:lnTo>
                  <a:pt x="8999466" y="1859240"/>
                </a:lnTo>
                <a:close/>
                <a:moveTo>
                  <a:pt x="6006316" y="1859240"/>
                </a:moveTo>
                <a:lnTo>
                  <a:pt x="6006316" y="3332115"/>
                </a:lnTo>
                <a:lnTo>
                  <a:pt x="6184304" y="3332115"/>
                </a:lnTo>
                <a:lnTo>
                  <a:pt x="6184304" y="1859240"/>
                </a:lnTo>
                <a:close/>
                <a:moveTo>
                  <a:pt x="3191152" y="1859240"/>
                </a:moveTo>
                <a:lnTo>
                  <a:pt x="3191152" y="3332115"/>
                </a:lnTo>
                <a:lnTo>
                  <a:pt x="5999116" y="3332115"/>
                </a:lnTo>
                <a:lnTo>
                  <a:pt x="5999116" y="1859240"/>
                </a:lnTo>
                <a:close/>
                <a:moveTo>
                  <a:pt x="3004803" y="1859240"/>
                </a:moveTo>
                <a:lnTo>
                  <a:pt x="3004803" y="3332115"/>
                </a:lnTo>
                <a:lnTo>
                  <a:pt x="3183952" y="3332115"/>
                </a:lnTo>
                <a:lnTo>
                  <a:pt x="3183952" y="1859240"/>
                </a:lnTo>
                <a:close/>
                <a:moveTo>
                  <a:pt x="190221" y="1859240"/>
                </a:moveTo>
                <a:lnTo>
                  <a:pt x="190221" y="3332115"/>
                </a:lnTo>
                <a:lnTo>
                  <a:pt x="2997602" y="3332115"/>
                </a:lnTo>
                <a:lnTo>
                  <a:pt x="2997602" y="1859240"/>
                </a:lnTo>
                <a:close/>
                <a:moveTo>
                  <a:pt x="9193444" y="1671302"/>
                </a:moveTo>
                <a:lnTo>
                  <a:pt x="9193444" y="1852040"/>
                </a:lnTo>
                <a:lnTo>
                  <a:pt x="12001406" y="1852040"/>
                </a:lnTo>
                <a:lnTo>
                  <a:pt x="12001406" y="1671302"/>
                </a:lnTo>
                <a:close/>
                <a:moveTo>
                  <a:pt x="9006666" y="1671302"/>
                </a:moveTo>
                <a:lnTo>
                  <a:pt x="9006666" y="1852040"/>
                </a:lnTo>
                <a:lnTo>
                  <a:pt x="9186244" y="1852040"/>
                </a:lnTo>
                <a:lnTo>
                  <a:pt x="9186244" y="1671302"/>
                </a:lnTo>
                <a:close/>
                <a:moveTo>
                  <a:pt x="6191504" y="1671302"/>
                </a:moveTo>
                <a:lnTo>
                  <a:pt x="6191504" y="1852040"/>
                </a:lnTo>
                <a:lnTo>
                  <a:pt x="8999466" y="1852040"/>
                </a:lnTo>
                <a:lnTo>
                  <a:pt x="8999466" y="1671302"/>
                </a:lnTo>
                <a:close/>
                <a:moveTo>
                  <a:pt x="6006316" y="1671302"/>
                </a:moveTo>
                <a:lnTo>
                  <a:pt x="6006316" y="1852040"/>
                </a:lnTo>
                <a:lnTo>
                  <a:pt x="6184304" y="1852040"/>
                </a:lnTo>
                <a:lnTo>
                  <a:pt x="6184304" y="1671302"/>
                </a:lnTo>
                <a:close/>
                <a:moveTo>
                  <a:pt x="3191152" y="1671302"/>
                </a:moveTo>
                <a:lnTo>
                  <a:pt x="3191152" y="1852040"/>
                </a:lnTo>
                <a:lnTo>
                  <a:pt x="5999116" y="1852040"/>
                </a:lnTo>
                <a:lnTo>
                  <a:pt x="5999116" y="1671302"/>
                </a:lnTo>
                <a:close/>
                <a:moveTo>
                  <a:pt x="3004803" y="1671302"/>
                </a:moveTo>
                <a:lnTo>
                  <a:pt x="3004803" y="1852040"/>
                </a:lnTo>
                <a:lnTo>
                  <a:pt x="3183952" y="1852040"/>
                </a:lnTo>
                <a:lnTo>
                  <a:pt x="3183952" y="1671302"/>
                </a:lnTo>
                <a:close/>
                <a:moveTo>
                  <a:pt x="190221" y="1671302"/>
                </a:moveTo>
                <a:lnTo>
                  <a:pt x="190221" y="1852040"/>
                </a:lnTo>
                <a:lnTo>
                  <a:pt x="2997602" y="1852040"/>
                </a:lnTo>
                <a:lnTo>
                  <a:pt x="2997602" y="1671302"/>
                </a:lnTo>
                <a:close/>
                <a:moveTo>
                  <a:pt x="9193444" y="190219"/>
                </a:moveTo>
                <a:lnTo>
                  <a:pt x="9193444" y="1664102"/>
                </a:lnTo>
                <a:lnTo>
                  <a:pt x="12001406" y="1664102"/>
                </a:lnTo>
                <a:lnTo>
                  <a:pt x="12001406" y="190219"/>
                </a:lnTo>
                <a:close/>
                <a:moveTo>
                  <a:pt x="9006666" y="190219"/>
                </a:moveTo>
                <a:lnTo>
                  <a:pt x="9006666" y="1664102"/>
                </a:lnTo>
                <a:lnTo>
                  <a:pt x="9186244" y="1664102"/>
                </a:lnTo>
                <a:lnTo>
                  <a:pt x="9186244" y="190219"/>
                </a:lnTo>
                <a:close/>
                <a:moveTo>
                  <a:pt x="6191504" y="190219"/>
                </a:moveTo>
                <a:lnTo>
                  <a:pt x="6191504" y="1664102"/>
                </a:lnTo>
                <a:lnTo>
                  <a:pt x="8999466" y="1664102"/>
                </a:lnTo>
                <a:lnTo>
                  <a:pt x="8999466" y="190219"/>
                </a:lnTo>
                <a:close/>
                <a:moveTo>
                  <a:pt x="6006316" y="190219"/>
                </a:moveTo>
                <a:lnTo>
                  <a:pt x="6006316" y="1664102"/>
                </a:lnTo>
                <a:lnTo>
                  <a:pt x="6184304" y="1664102"/>
                </a:lnTo>
                <a:lnTo>
                  <a:pt x="6184304" y="190219"/>
                </a:lnTo>
                <a:close/>
                <a:moveTo>
                  <a:pt x="3191152" y="190219"/>
                </a:moveTo>
                <a:lnTo>
                  <a:pt x="3191152" y="1664102"/>
                </a:lnTo>
                <a:lnTo>
                  <a:pt x="5999116" y="1664102"/>
                </a:lnTo>
                <a:lnTo>
                  <a:pt x="5999116" y="190219"/>
                </a:lnTo>
                <a:close/>
                <a:moveTo>
                  <a:pt x="3004803" y="190219"/>
                </a:moveTo>
                <a:lnTo>
                  <a:pt x="3004803" y="1664102"/>
                </a:lnTo>
                <a:lnTo>
                  <a:pt x="3183952" y="1664102"/>
                </a:lnTo>
                <a:lnTo>
                  <a:pt x="3183952" y="190219"/>
                </a:lnTo>
                <a:close/>
                <a:moveTo>
                  <a:pt x="190221" y="190219"/>
                </a:moveTo>
                <a:lnTo>
                  <a:pt x="190221" y="1664102"/>
                </a:lnTo>
                <a:lnTo>
                  <a:pt x="2997602" y="1664102"/>
                </a:lnTo>
                <a:lnTo>
                  <a:pt x="2997602" y="190219"/>
                </a:lnTo>
                <a:close/>
                <a:moveTo>
                  <a:pt x="183021" y="0"/>
                </a:moveTo>
                <a:lnTo>
                  <a:pt x="190221" y="0"/>
                </a:lnTo>
                <a:lnTo>
                  <a:pt x="190221" y="183019"/>
                </a:lnTo>
                <a:lnTo>
                  <a:pt x="2997602" y="183019"/>
                </a:lnTo>
                <a:lnTo>
                  <a:pt x="2997602" y="0"/>
                </a:lnTo>
                <a:lnTo>
                  <a:pt x="3004803" y="0"/>
                </a:lnTo>
                <a:lnTo>
                  <a:pt x="3004803" y="183019"/>
                </a:lnTo>
                <a:lnTo>
                  <a:pt x="3183952" y="183019"/>
                </a:lnTo>
                <a:lnTo>
                  <a:pt x="3183952" y="0"/>
                </a:lnTo>
                <a:lnTo>
                  <a:pt x="3191152" y="0"/>
                </a:lnTo>
                <a:lnTo>
                  <a:pt x="3191152" y="183019"/>
                </a:lnTo>
                <a:lnTo>
                  <a:pt x="5999116" y="183019"/>
                </a:lnTo>
                <a:lnTo>
                  <a:pt x="5999116" y="0"/>
                </a:lnTo>
                <a:lnTo>
                  <a:pt x="6006316" y="0"/>
                </a:lnTo>
                <a:lnTo>
                  <a:pt x="6006316" y="183019"/>
                </a:lnTo>
                <a:lnTo>
                  <a:pt x="6184304" y="183019"/>
                </a:lnTo>
                <a:lnTo>
                  <a:pt x="6184304" y="0"/>
                </a:lnTo>
                <a:lnTo>
                  <a:pt x="6191504" y="0"/>
                </a:lnTo>
                <a:lnTo>
                  <a:pt x="6191504" y="183019"/>
                </a:lnTo>
                <a:lnTo>
                  <a:pt x="8999466" y="183019"/>
                </a:lnTo>
                <a:lnTo>
                  <a:pt x="8999466" y="0"/>
                </a:lnTo>
                <a:lnTo>
                  <a:pt x="9006666" y="0"/>
                </a:lnTo>
                <a:lnTo>
                  <a:pt x="9006666" y="183019"/>
                </a:lnTo>
                <a:lnTo>
                  <a:pt x="9186244" y="183019"/>
                </a:lnTo>
                <a:lnTo>
                  <a:pt x="9186244" y="1"/>
                </a:lnTo>
                <a:lnTo>
                  <a:pt x="9193444" y="1"/>
                </a:lnTo>
                <a:lnTo>
                  <a:pt x="9193444" y="183019"/>
                </a:lnTo>
                <a:lnTo>
                  <a:pt x="12001406" y="183019"/>
                </a:lnTo>
                <a:lnTo>
                  <a:pt x="12001406" y="1"/>
                </a:lnTo>
                <a:lnTo>
                  <a:pt x="12008606" y="1"/>
                </a:lnTo>
                <a:lnTo>
                  <a:pt x="12008606" y="183019"/>
                </a:lnTo>
                <a:lnTo>
                  <a:pt x="12193200" y="183019"/>
                </a:lnTo>
                <a:lnTo>
                  <a:pt x="12193200" y="190219"/>
                </a:lnTo>
                <a:lnTo>
                  <a:pt x="12008606" y="190219"/>
                </a:lnTo>
                <a:lnTo>
                  <a:pt x="12008606" y="1664102"/>
                </a:lnTo>
                <a:lnTo>
                  <a:pt x="12193200" y="1664102"/>
                </a:lnTo>
                <a:lnTo>
                  <a:pt x="12193200" y="1671302"/>
                </a:lnTo>
                <a:lnTo>
                  <a:pt x="12008606" y="1671302"/>
                </a:lnTo>
                <a:lnTo>
                  <a:pt x="12008606" y="1852040"/>
                </a:lnTo>
                <a:lnTo>
                  <a:pt x="12193200" y="1852040"/>
                </a:lnTo>
                <a:lnTo>
                  <a:pt x="12193200" y="1859240"/>
                </a:lnTo>
                <a:lnTo>
                  <a:pt x="12008606" y="1859240"/>
                </a:lnTo>
                <a:lnTo>
                  <a:pt x="12008606" y="3332115"/>
                </a:lnTo>
                <a:lnTo>
                  <a:pt x="12193200" y="3332115"/>
                </a:lnTo>
                <a:lnTo>
                  <a:pt x="12193200" y="3339315"/>
                </a:lnTo>
                <a:lnTo>
                  <a:pt x="12008606" y="3339315"/>
                </a:lnTo>
                <a:lnTo>
                  <a:pt x="12008606" y="3517303"/>
                </a:lnTo>
                <a:lnTo>
                  <a:pt x="12193200" y="3517303"/>
                </a:lnTo>
                <a:lnTo>
                  <a:pt x="12193200" y="3524503"/>
                </a:lnTo>
                <a:lnTo>
                  <a:pt x="12008606" y="3524503"/>
                </a:lnTo>
                <a:lnTo>
                  <a:pt x="12008606" y="4998966"/>
                </a:lnTo>
                <a:lnTo>
                  <a:pt x="12193200" y="4998966"/>
                </a:lnTo>
                <a:lnTo>
                  <a:pt x="12193200" y="5006166"/>
                </a:lnTo>
                <a:lnTo>
                  <a:pt x="12008606" y="5006166"/>
                </a:lnTo>
                <a:lnTo>
                  <a:pt x="12008606" y="5185743"/>
                </a:lnTo>
                <a:lnTo>
                  <a:pt x="12193200" y="5185743"/>
                </a:lnTo>
                <a:lnTo>
                  <a:pt x="12193200" y="5192943"/>
                </a:lnTo>
                <a:lnTo>
                  <a:pt x="12008606" y="5192943"/>
                </a:lnTo>
                <a:lnTo>
                  <a:pt x="12008606" y="6668993"/>
                </a:lnTo>
                <a:lnTo>
                  <a:pt x="12193200" y="6668993"/>
                </a:lnTo>
                <a:lnTo>
                  <a:pt x="12193200" y="6676193"/>
                </a:lnTo>
                <a:lnTo>
                  <a:pt x="12008606" y="6676193"/>
                </a:lnTo>
                <a:lnTo>
                  <a:pt x="12008606" y="6857999"/>
                </a:lnTo>
                <a:lnTo>
                  <a:pt x="12001406" y="6857999"/>
                </a:lnTo>
                <a:lnTo>
                  <a:pt x="12001406" y="6676193"/>
                </a:lnTo>
                <a:lnTo>
                  <a:pt x="9193444" y="6676193"/>
                </a:lnTo>
                <a:lnTo>
                  <a:pt x="9193444" y="6857999"/>
                </a:lnTo>
                <a:lnTo>
                  <a:pt x="9186244" y="6857999"/>
                </a:lnTo>
                <a:lnTo>
                  <a:pt x="9186244" y="6676193"/>
                </a:lnTo>
                <a:lnTo>
                  <a:pt x="9006666" y="6676193"/>
                </a:lnTo>
                <a:lnTo>
                  <a:pt x="9006666" y="6857999"/>
                </a:lnTo>
                <a:lnTo>
                  <a:pt x="8999466" y="6857999"/>
                </a:lnTo>
                <a:lnTo>
                  <a:pt x="8999466" y="6676193"/>
                </a:lnTo>
                <a:lnTo>
                  <a:pt x="6191504" y="6676193"/>
                </a:lnTo>
                <a:lnTo>
                  <a:pt x="6191504" y="6857999"/>
                </a:lnTo>
                <a:lnTo>
                  <a:pt x="6184304" y="6857999"/>
                </a:lnTo>
                <a:lnTo>
                  <a:pt x="6184304" y="6676193"/>
                </a:lnTo>
                <a:lnTo>
                  <a:pt x="6006316" y="6676193"/>
                </a:lnTo>
                <a:lnTo>
                  <a:pt x="6006316" y="6857999"/>
                </a:lnTo>
                <a:lnTo>
                  <a:pt x="5999116" y="6857999"/>
                </a:lnTo>
                <a:lnTo>
                  <a:pt x="5999116" y="6676193"/>
                </a:lnTo>
                <a:lnTo>
                  <a:pt x="3191152" y="6676193"/>
                </a:lnTo>
                <a:lnTo>
                  <a:pt x="3191152" y="6857999"/>
                </a:lnTo>
                <a:lnTo>
                  <a:pt x="3183952" y="6857999"/>
                </a:lnTo>
                <a:lnTo>
                  <a:pt x="3183952" y="6676193"/>
                </a:lnTo>
                <a:lnTo>
                  <a:pt x="3004803" y="6676193"/>
                </a:lnTo>
                <a:lnTo>
                  <a:pt x="3004803" y="6857999"/>
                </a:lnTo>
                <a:lnTo>
                  <a:pt x="2997602" y="6857999"/>
                </a:lnTo>
                <a:lnTo>
                  <a:pt x="2997602" y="6676193"/>
                </a:lnTo>
                <a:lnTo>
                  <a:pt x="190221" y="6676193"/>
                </a:lnTo>
                <a:lnTo>
                  <a:pt x="190221" y="6857999"/>
                </a:lnTo>
                <a:lnTo>
                  <a:pt x="183021" y="6857999"/>
                </a:lnTo>
                <a:lnTo>
                  <a:pt x="183021" y="6676193"/>
                </a:lnTo>
                <a:lnTo>
                  <a:pt x="0" y="6676193"/>
                </a:lnTo>
                <a:lnTo>
                  <a:pt x="0" y="6668993"/>
                </a:lnTo>
                <a:lnTo>
                  <a:pt x="183021" y="6668993"/>
                </a:lnTo>
                <a:lnTo>
                  <a:pt x="183021" y="5192943"/>
                </a:lnTo>
                <a:lnTo>
                  <a:pt x="0" y="5192943"/>
                </a:lnTo>
                <a:lnTo>
                  <a:pt x="0" y="5185743"/>
                </a:lnTo>
                <a:lnTo>
                  <a:pt x="183021" y="5185743"/>
                </a:lnTo>
                <a:lnTo>
                  <a:pt x="183021" y="5006166"/>
                </a:lnTo>
                <a:lnTo>
                  <a:pt x="1" y="5006166"/>
                </a:lnTo>
                <a:lnTo>
                  <a:pt x="1" y="4998966"/>
                </a:lnTo>
                <a:lnTo>
                  <a:pt x="183021" y="4998966"/>
                </a:lnTo>
                <a:lnTo>
                  <a:pt x="183021" y="3524503"/>
                </a:lnTo>
                <a:lnTo>
                  <a:pt x="1" y="3524503"/>
                </a:lnTo>
                <a:lnTo>
                  <a:pt x="1" y="3517303"/>
                </a:lnTo>
                <a:lnTo>
                  <a:pt x="183021" y="3517303"/>
                </a:lnTo>
                <a:lnTo>
                  <a:pt x="183021" y="3339315"/>
                </a:lnTo>
                <a:lnTo>
                  <a:pt x="1" y="3339315"/>
                </a:lnTo>
                <a:lnTo>
                  <a:pt x="1" y="3332115"/>
                </a:lnTo>
                <a:lnTo>
                  <a:pt x="183021" y="3332115"/>
                </a:lnTo>
                <a:lnTo>
                  <a:pt x="183021" y="1859240"/>
                </a:lnTo>
                <a:lnTo>
                  <a:pt x="1" y="1859240"/>
                </a:lnTo>
                <a:lnTo>
                  <a:pt x="1" y="1852040"/>
                </a:lnTo>
                <a:lnTo>
                  <a:pt x="183021" y="1852040"/>
                </a:lnTo>
                <a:lnTo>
                  <a:pt x="183021" y="1671302"/>
                </a:lnTo>
                <a:lnTo>
                  <a:pt x="1" y="1671302"/>
                </a:lnTo>
                <a:lnTo>
                  <a:pt x="1" y="1664102"/>
                </a:lnTo>
                <a:lnTo>
                  <a:pt x="183021" y="1664102"/>
                </a:lnTo>
                <a:lnTo>
                  <a:pt x="183021" y="190219"/>
                </a:lnTo>
                <a:lnTo>
                  <a:pt x="1" y="190219"/>
                </a:lnTo>
                <a:lnTo>
                  <a:pt x="1" y="183019"/>
                </a:lnTo>
                <a:lnTo>
                  <a:pt x="183021" y="183019"/>
                </a:lnTo>
                <a:close/>
              </a:path>
            </a:pathLst>
          </a:custGeom>
          <a:solidFill>
            <a:srgbClr val="2A4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5" name="Copyright">
            <a:extLst>
              <a:ext uri="{FF2B5EF4-FFF2-40B4-BE49-F238E27FC236}">
                <a16:creationId xmlns:a16="http://schemas.microsoft.com/office/drawing/2014/main" id="{1B4530A7-7519-B03C-7267-B48C95AC1677}"/>
              </a:ext>
            </a:extLst>
          </p:cNvPr>
          <p:cNvSpPr/>
          <p:nvPr userDrawn="1"/>
        </p:nvSpPr>
        <p:spPr bwMode="white">
          <a:xfrm>
            <a:off x="9190038" y="6579265"/>
            <a:ext cx="1424013" cy="108078"/>
          </a:xfrm>
          <a:custGeom>
            <a:avLst/>
            <a:gdLst>
              <a:gd name="connsiteX0" fmla="*/ 513045 w 1424013"/>
              <a:gd name="connsiteY0" fmla="*/ 78816 h 108078"/>
              <a:gd name="connsiteX1" fmla="*/ 500530 w 1424013"/>
              <a:gd name="connsiteY1" fmla="*/ 81523 h 108078"/>
              <a:gd name="connsiteX2" fmla="*/ 496639 w 1424013"/>
              <a:gd name="connsiteY2" fmla="*/ 88965 h 108078"/>
              <a:gd name="connsiteX3" fmla="*/ 501714 w 1424013"/>
              <a:gd name="connsiteY3" fmla="*/ 96914 h 108078"/>
              <a:gd name="connsiteX4" fmla="*/ 516428 w 1424013"/>
              <a:gd name="connsiteY4" fmla="*/ 99113 h 108078"/>
              <a:gd name="connsiteX5" fmla="*/ 532665 w 1424013"/>
              <a:gd name="connsiteY5" fmla="*/ 96407 h 108078"/>
              <a:gd name="connsiteX6" fmla="*/ 532665 w 1424013"/>
              <a:gd name="connsiteY6" fmla="*/ 96577 h 108078"/>
              <a:gd name="connsiteX7" fmla="*/ 537571 w 1424013"/>
              <a:gd name="connsiteY7" fmla="*/ 88796 h 108078"/>
              <a:gd name="connsiteX8" fmla="*/ 533512 w 1424013"/>
              <a:gd name="connsiteY8" fmla="*/ 81354 h 108078"/>
              <a:gd name="connsiteX9" fmla="*/ 522687 w 1424013"/>
              <a:gd name="connsiteY9" fmla="*/ 78816 h 108078"/>
              <a:gd name="connsiteX10" fmla="*/ 1292087 w 1424013"/>
              <a:gd name="connsiteY10" fmla="*/ 77463 h 108078"/>
              <a:gd name="connsiteX11" fmla="*/ 1292256 w 1424013"/>
              <a:gd name="connsiteY11" fmla="*/ 77803 h 108078"/>
              <a:gd name="connsiteX12" fmla="*/ 1292087 w 1424013"/>
              <a:gd name="connsiteY12" fmla="*/ 77845 h 108078"/>
              <a:gd name="connsiteX13" fmla="*/ 1270777 w 1424013"/>
              <a:gd name="connsiteY13" fmla="*/ 53955 h 108078"/>
              <a:gd name="connsiteX14" fmla="*/ 1257075 w 1424013"/>
              <a:gd name="connsiteY14" fmla="*/ 59199 h 108078"/>
              <a:gd name="connsiteX15" fmla="*/ 1254708 w 1424013"/>
              <a:gd name="connsiteY15" fmla="*/ 59705 h 108078"/>
              <a:gd name="connsiteX16" fmla="*/ 1246419 w 1424013"/>
              <a:gd name="connsiteY16" fmla="*/ 61734 h 108078"/>
              <a:gd name="connsiteX17" fmla="*/ 1241515 w 1424013"/>
              <a:gd name="connsiteY17" fmla="*/ 64609 h 108078"/>
              <a:gd name="connsiteX18" fmla="*/ 1239485 w 1424013"/>
              <a:gd name="connsiteY18" fmla="*/ 70021 h 108078"/>
              <a:gd name="connsiteX19" fmla="*/ 1242868 w 1424013"/>
              <a:gd name="connsiteY19" fmla="*/ 76789 h 108078"/>
              <a:gd name="connsiteX20" fmla="*/ 1251494 w 1424013"/>
              <a:gd name="connsiteY20" fmla="*/ 78987 h 108078"/>
              <a:gd name="connsiteX21" fmla="*/ 1265702 w 1424013"/>
              <a:gd name="connsiteY21" fmla="*/ 73067 h 108078"/>
              <a:gd name="connsiteX22" fmla="*/ 1265702 w 1424013"/>
              <a:gd name="connsiteY22" fmla="*/ 72898 h 108078"/>
              <a:gd name="connsiteX23" fmla="*/ 1270777 w 1424013"/>
              <a:gd name="connsiteY23" fmla="*/ 56998 h 108078"/>
              <a:gd name="connsiteX24" fmla="*/ 32722 w 1424013"/>
              <a:gd name="connsiteY24" fmla="*/ 38862 h 108078"/>
              <a:gd name="connsiteX25" fmla="*/ 32722 w 1424013"/>
              <a:gd name="connsiteY25" fmla="*/ 51373 h 108078"/>
              <a:gd name="connsiteX26" fmla="*/ 40229 w 1424013"/>
              <a:gd name="connsiteY26" fmla="*/ 51373 h 108078"/>
              <a:gd name="connsiteX27" fmla="*/ 49084 w 1424013"/>
              <a:gd name="connsiteY27" fmla="*/ 44829 h 108078"/>
              <a:gd name="connsiteX28" fmla="*/ 40229 w 1424013"/>
              <a:gd name="connsiteY28" fmla="*/ 38862 h 108078"/>
              <a:gd name="connsiteX29" fmla="*/ 25023 w 1424013"/>
              <a:gd name="connsiteY29" fmla="*/ 32702 h 108078"/>
              <a:gd name="connsiteX30" fmla="*/ 44079 w 1424013"/>
              <a:gd name="connsiteY30" fmla="*/ 32702 h 108078"/>
              <a:gd name="connsiteX31" fmla="*/ 56976 w 1424013"/>
              <a:gd name="connsiteY31" fmla="*/ 43866 h 108078"/>
              <a:gd name="connsiteX32" fmla="*/ 45426 w 1424013"/>
              <a:gd name="connsiteY32" fmla="*/ 54645 h 108078"/>
              <a:gd name="connsiteX33" fmla="*/ 45426 w 1424013"/>
              <a:gd name="connsiteY33" fmla="*/ 55030 h 108078"/>
              <a:gd name="connsiteX34" fmla="*/ 55821 w 1424013"/>
              <a:gd name="connsiteY34" fmla="*/ 64847 h 108078"/>
              <a:gd name="connsiteX35" fmla="*/ 58130 w 1424013"/>
              <a:gd name="connsiteY35" fmla="*/ 73509 h 108078"/>
              <a:gd name="connsiteX36" fmla="*/ 49469 w 1424013"/>
              <a:gd name="connsiteY36" fmla="*/ 73509 h 108078"/>
              <a:gd name="connsiteX37" fmla="*/ 48121 w 1424013"/>
              <a:gd name="connsiteY37" fmla="*/ 66002 h 108078"/>
              <a:gd name="connsiteX38" fmla="*/ 39459 w 1424013"/>
              <a:gd name="connsiteY38" fmla="*/ 57918 h 108078"/>
              <a:gd name="connsiteX39" fmla="*/ 32722 w 1424013"/>
              <a:gd name="connsiteY39" fmla="*/ 57918 h 108078"/>
              <a:gd name="connsiteX40" fmla="*/ 32722 w 1424013"/>
              <a:gd name="connsiteY40" fmla="*/ 73509 h 108078"/>
              <a:gd name="connsiteX41" fmla="*/ 25023 w 1424013"/>
              <a:gd name="connsiteY41" fmla="*/ 73509 h 108078"/>
              <a:gd name="connsiteX42" fmla="*/ 821043 w 1424013"/>
              <a:gd name="connsiteY42" fmla="*/ 28923 h 108078"/>
              <a:gd name="connsiteX43" fmla="*/ 808189 w 1424013"/>
              <a:gd name="connsiteY43" fmla="*/ 33996 h 108078"/>
              <a:gd name="connsiteX44" fmla="*/ 808020 w 1424013"/>
              <a:gd name="connsiteY44" fmla="*/ 33996 h 108078"/>
              <a:gd name="connsiteX45" fmla="*/ 801423 w 1424013"/>
              <a:gd name="connsiteY45" fmla="*/ 48035 h 108078"/>
              <a:gd name="connsiteX46" fmla="*/ 838802 w 1424013"/>
              <a:gd name="connsiteY46" fmla="*/ 48035 h 108078"/>
              <a:gd name="connsiteX47" fmla="*/ 833390 w 1424013"/>
              <a:gd name="connsiteY47" fmla="*/ 33827 h 108078"/>
              <a:gd name="connsiteX48" fmla="*/ 821043 w 1424013"/>
              <a:gd name="connsiteY48" fmla="*/ 28923 h 108078"/>
              <a:gd name="connsiteX49" fmla="*/ 1187730 w 1424013"/>
              <a:gd name="connsiteY49" fmla="*/ 28921 h 108078"/>
              <a:gd name="connsiteX50" fmla="*/ 1177413 w 1424013"/>
              <a:gd name="connsiteY50" fmla="*/ 32304 h 108078"/>
              <a:gd name="connsiteX51" fmla="*/ 1170478 w 1424013"/>
              <a:gd name="connsiteY51" fmla="*/ 41438 h 108078"/>
              <a:gd name="connsiteX52" fmla="*/ 1167940 w 1424013"/>
              <a:gd name="connsiteY52" fmla="*/ 53953 h 108078"/>
              <a:gd name="connsiteX53" fmla="*/ 1170478 w 1424013"/>
              <a:gd name="connsiteY53" fmla="*/ 66470 h 108078"/>
              <a:gd name="connsiteX54" fmla="*/ 1177413 w 1424013"/>
              <a:gd name="connsiteY54" fmla="*/ 75602 h 108078"/>
              <a:gd name="connsiteX55" fmla="*/ 1187562 w 1424013"/>
              <a:gd name="connsiteY55" fmla="*/ 78985 h 108078"/>
              <a:gd name="connsiteX56" fmla="*/ 1197371 w 1424013"/>
              <a:gd name="connsiteY56" fmla="*/ 75773 h 108078"/>
              <a:gd name="connsiteX57" fmla="*/ 1197539 w 1424013"/>
              <a:gd name="connsiteY57" fmla="*/ 75602 h 108078"/>
              <a:gd name="connsiteX58" fmla="*/ 1204305 w 1424013"/>
              <a:gd name="connsiteY58" fmla="*/ 66639 h 108078"/>
              <a:gd name="connsiteX59" fmla="*/ 1206674 w 1424013"/>
              <a:gd name="connsiteY59" fmla="*/ 53616 h 108078"/>
              <a:gd name="connsiteX60" fmla="*/ 1204305 w 1424013"/>
              <a:gd name="connsiteY60" fmla="*/ 40593 h 108078"/>
              <a:gd name="connsiteX61" fmla="*/ 1197539 w 1424013"/>
              <a:gd name="connsiteY61" fmla="*/ 31966 h 108078"/>
              <a:gd name="connsiteX62" fmla="*/ 1187730 w 1424013"/>
              <a:gd name="connsiteY62" fmla="*/ 28921 h 108078"/>
              <a:gd name="connsiteX63" fmla="*/ 1002694 w 1424013"/>
              <a:gd name="connsiteY63" fmla="*/ 28921 h 108078"/>
              <a:gd name="connsiteX64" fmla="*/ 988318 w 1424013"/>
              <a:gd name="connsiteY64" fmla="*/ 35686 h 108078"/>
              <a:gd name="connsiteX65" fmla="*/ 982906 w 1424013"/>
              <a:gd name="connsiteY65" fmla="*/ 53616 h 108078"/>
              <a:gd name="connsiteX66" fmla="*/ 985444 w 1424013"/>
              <a:gd name="connsiteY66" fmla="*/ 66807 h 108078"/>
              <a:gd name="connsiteX67" fmla="*/ 992378 w 1424013"/>
              <a:gd name="connsiteY67" fmla="*/ 75771 h 108078"/>
              <a:gd name="connsiteX68" fmla="*/ 1002863 w 1424013"/>
              <a:gd name="connsiteY68" fmla="*/ 78985 h 108078"/>
              <a:gd name="connsiteX69" fmla="*/ 1013350 w 1424013"/>
              <a:gd name="connsiteY69" fmla="*/ 75771 h 108078"/>
              <a:gd name="connsiteX70" fmla="*/ 1013011 w 1424013"/>
              <a:gd name="connsiteY70" fmla="*/ 75771 h 108078"/>
              <a:gd name="connsiteX71" fmla="*/ 1019946 w 1424013"/>
              <a:gd name="connsiteY71" fmla="*/ 66807 h 108078"/>
              <a:gd name="connsiteX72" fmla="*/ 1022483 w 1424013"/>
              <a:gd name="connsiteY72" fmla="*/ 53616 h 108078"/>
              <a:gd name="connsiteX73" fmla="*/ 1017071 w 1424013"/>
              <a:gd name="connsiteY73" fmla="*/ 35686 h 108078"/>
              <a:gd name="connsiteX74" fmla="*/ 1002694 w 1424013"/>
              <a:gd name="connsiteY74" fmla="*/ 28921 h 108078"/>
              <a:gd name="connsiteX75" fmla="*/ 311943 w 1424013"/>
              <a:gd name="connsiteY75" fmla="*/ 28921 h 108078"/>
              <a:gd name="connsiteX76" fmla="*/ 301626 w 1424013"/>
              <a:gd name="connsiteY76" fmla="*/ 32304 h 108078"/>
              <a:gd name="connsiteX77" fmla="*/ 294690 w 1424013"/>
              <a:gd name="connsiteY77" fmla="*/ 41438 h 108078"/>
              <a:gd name="connsiteX78" fmla="*/ 292154 w 1424013"/>
              <a:gd name="connsiteY78" fmla="*/ 53953 h 108078"/>
              <a:gd name="connsiteX79" fmla="*/ 294690 w 1424013"/>
              <a:gd name="connsiteY79" fmla="*/ 66470 h 108078"/>
              <a:gd name="connsiteX80" fmla="*/ 301626 w 1424013"/>
              <a:gd name="connsiteY80" fmla="*/ 75602 h 108078"/>
              <a:gd name="connsiteX81" fmla="*/ 311774 w 1424013"/>
              <a:gd name="connsiteY81" fmla="*/ 78985 h 108078"/>
              <a:gd name="connsiteX82" fmla="*/ 321583 w 1424013"/>
              <a:gd name="connsiteY82" fmla="*/ 75773 h 108078"/>
              <a:gd name="connsiteX83" fmla="*/ 321752 w 1424013"/>
              <a:gd name="connsiteY83" fmla="*/ 75602 h 108078"/>
              <a:gd name="connsiteX84" fmla="*/ 328517 w 1424013"/>
              <a:gd name="connsiteY84" fmla="*/ 66639 h 108078"/>
              <a:gd name="connsiteX85" fmla="*/ 330886 w 1424013"/>
              <a:gd name="connsiteY85" fmla="*/ 53616 h 108078"/>
              <a:gd name="connsiteX86" fmla="*/ 328517 w 1424013"/>
              <a:gd name="connsiteY86" fmla="*/ 40593 h 108078"/>
              <a:gd name="connsiteX87" fmla="*/ 321752 w 1424013"/>
              <a:gd name="connsiteY87" fmla="*/ 31966 h 108078"/>
              <a:gd name="connsiteX88" fmla="*/ 311943 w 1424013"/>
              <a:gd name="connsiteY88" fmla="*/ 28921 h 108078"/>
              <a:gd name="connsiteX89" fmla="*/ 236846 w 1424013"/>
              <a:gd name="connsiteY89" fmla="*/ 28921 h 108078"/>
              <a:gd name="connsiteX90" fmla="*/ 222470 w 1424013"/>
              <a:gd name="connsiteY90" fmla="*/ 35686 h 108078"/>
              <a:gd name="connsiteX91" fmla="*/ 217058 w 1424013"/>
              <a:gd name="connsiteY91" fmla="*/ 53616 h 108078"/>
              <a:gd name="connsiteX92" fmla="*/ 219595 w 1424013"/>
              <a:gd name="connsiteY92" fmla="*/ 66807 h 108078"/>
              <a:gd name="connsiteX93" fmla="*/ 226529 w 1424013"/>
              <a:gd name="connsiteY93" fmla="*/ 75771 h 108078"/>
              <a:gd name="connsiteX94" fmla="*/ 237015 w 1424013"/>
              <a:gd name="connsiteY94" fmla="*/ 78985 h 108078"/>
              <a:gd name="connsiteX95" fmla="*/ 247502 w 1424013"/>
              <a:gd name="connsiteY95" fmla="*/ 75771 h 108078"/>
              <a:gd name="connsiteX96" fmla="*/ 247163 w 1424013"/>
              <a:gd name="connsiteY96" fmla="*/ 75771 h 108078"/>
              <a:gd name="connsiteX97" fmla="*/ 254099 w 1424013"/>
              <a:gd name="connsiteY97" fmla="*/ 66807 h 108078"/>
              <a:gd name="connsiteX98" fmla="*/ 256635 w 1424013"/>
              <a:gd name="connsiteY98" fmla="*/ 53616 h 108078"/>
              <a:gd name="connsiteX99" fmla="*/ 251222 w 1424013"/>
              <a:gd name="connsiteY99" fmla="*/ 35686 h 108078"/>
              <a:gd name="connsiteX100" fmla="*/ 236846 w 1424013"/>
              <a:gd name="connsiteY100" fmla="*/ 28921 h 108078"/>
              <a:gd name="connsiteX101" fmla="*/ 515751 w 1424013"/>
              <a:gd name="connsiteY101" fmla="*/ 28752 h 108078"/>
              <a:gd name="connsiteX102" fmla="*/ 505097 w 1424013"/>
              <a:gd name="connsiteY102" fmla="*/ 31966 h 108078"/>
              <a:gd name="connsiteX103" fmla="*/ 501038 w 1424013"/>
              <a:gd name="connsiteY103" fmla="*/ 41101 h 108078"/>
              <a:gd name="connsiteX104" fmla="*/ 505097 w 1424013"/>
              <a:gd name="connsiteY104" fmla="*/ 50233 h 108078"/>
              <a:gd name="connsiteX105" fmla="*/ 515751 w 1424013"/>
              <a:gd name="connsiteY105" fmla="*/ 53447 h 108078"/>
              <a:gd name="connsiteX106" fmla="*/ 526407 w 1424013"/>
              <a:gd name="connsiteY106" fmla="*/ 50233 h 108078"/>
              <a:gd name="connsiteX107" fmla="*/ 530466 w 1424013"/>
              <a:gd name="connsiteY107" fmla="*/ 41101 h 108078"/>
              <a:gd name="connsiteX108" fmla="*/ 526407 w 1424013"/>
              <a:gd name="connsiteY108" fmla="*/ 31966 h 108078"/>
              <a:gd name="connsiteX109" fmla="*/ 515751 w 1424013"/>
              <a:gd name="connsiteY109" fmla="*/ 28752 h 108078"/>
              <a:gd name="connsiteX110" fmla="*/ 1344857 w 1424013"/>
              <a:gd name="connsiteY110" fmla="*/ 22664 h 108078"/>
              <a:gd name="connsiteX111" fmla="*/ 1345028 w 1424013"/>
              <a:gd name="connsiteY111" fmla="*/ 22832 h 108078"/>
              <a:gd name="connsiteX112" fmla="*/ 1345026 w 1424013"/>
              <a:gd name="connsiteY112" fmla="*/ 22832 h 108078"/>
              <a:gd name="connsiteX113" fmla="*/ 39652 w 1424013"/>
              <a:gd name="connsiteY113" fmla="*/ 22115 h 108078"/>
              <a:gd name="connsiteX114" fmla="*/ 8854 w 1424013"/>
              <a:gd name="connsiteY114" fmla="*/ 53490 h 108078"/>
              <a:gd name="connsiteX115" fmla="*/ 39844 w 1424013"/>
              <a:gd name="connsiteY115" fmla="*/ 85443 h 108078"/>
              <a:gd name="connsiteX116" fmla="*/ 39652 w 1424013"/>
              <a:gd name="connsiteY116" fmla="*/ 85635 h 108078"/>
              <a:gd name="connsiteX117" fmla="*/ 70642 w 1424013"/>
              <a:gd name="connsiteY117" fmla="*/ 53683 h 108078"/>
              <a:gd name="connsiteX118" fmla="*/ 39652 w 1424013"/>
              <a:gd name="connsiteY118" fmla="*/ 22115 h 108078"/>
              <a:gd name="connsiteX119" fmla="*/ 461122 w 1424013"/>
              <a:gd name="connsiteY119" fmla="*/ 21312 h 108078"/>
              <a:gd name="connsiteX120" fmla="*/ 472452 w 1424013"/>
              <a:gd name="connsiteY120" fmla="*/ 21312 h 108078"/>
              <a:gd name="connsiteX121" fmla="*/ 472452 w 1424013"/>
              <a:gd name="connsiteY121" fmla="*/ 86429 h 108078"/>
              <a:gd name="connsiteX122" fmla="*/ 461122 w 1424013"/>
              <a:gd name="connsiteY122" fmla="*/ 86429 h 108078"/>
              <a:gd name="connsiteX123" fmla="*/ 1362110 w 1424013"/>
              <a:gd name="connsiteY123" fmla="*/ 21310 h 108078"/>
              <a:gd name="connsiteX124" fmla="*/ 1374625 w 1424013"/>
              <a:gd name="connsiteY124" fmla="*/ 21310 h 108078"/>
              <a:gd name="connsiteX125" fmla="*/ 1390186 w 1424013"/>
              <a:gd name="connsiteY125" fmla="*/ 64440 h 108078"/>
              <a:gd name="connsiteX126" fmla="*/ 1393570 w 1424013"/>
              <a:gd name="connsiteY126" fmla="*/ 75602 h 108078"/>
              <a:gd name="connsiteX127" fmla="*/ 1393908 w 1424013"/>
              <a:gd name="connsiteY127" fmla="*/ 75602 h 108078"/>
              <a:gd name="connsiteX128" fmla="*/ 1397290 w 1424013"/>
              <a:gd name="connsiteY128" fmla="*/ 64440 h 108078"/>
              <a:gd name="connsiteX129" fmla="*/ 1412512 w 1424013"/>
              <a:gd name="connsiteY129" fmla="*/ 21310 h 108078"/>
              <a:gd name="connsiteX130" fmla="*/ 1424013 w 1424013"/>
              <a:gd name="connsiteY130" fmla="*/ 21310 h 108078"/>
              <a:gd name="connsiteX131" fmla="*/ 1400504 w 1424013"/>
              <a:gd name="connsiteY131" fmla="*/ 84060 h 108078"/>
              <a:gd name="connsiteX132" fmla="*/ 1390356 w 1424013"/>
              <a:gd name="connsiteY132" fmla="*/ 100805 h 108078"/>
              <a:gd name="connsiteX133" fmla="*/ 1373611 w 1424013"/>
              <a:gd name="connsiteY133" fmla="*/ 108076 h 108078"/>
              <a:gd name="connsiteX134" fmla="*/ 1365662 w 1424013"/>
              <a:gd name="connsiteY134" fmla="*/ 106386 h 108078"/>
              <a:gd name="connsiteX135" fmla="*/ 1365662 w 1424013"/>
              <a:gd name="connsiteY135" fmla="*/ 97083 h 108078"/>
              <a:gd name="connsiteX136" fmla="*/ 1373443 w 1424013"/>
              <a:gd name="connsiteY136" fmla="*/ 98944 h 108078"/>
              <a:gd name="connsiteX137" fmla="*/ 1382575 w 1424013"/>
              <a:gd name="connsiteY137" fmla="*/ 95730 h 108078"/>
              <a:gd name="connsiteX138" fmla="*/ 1388327 w 1424013"/>
              <a:gd name="connsiteY138" fmla="*/ 87443 h 108078"/>
              <a:gd name="connsiteX139" fmla="*/ 345939 w 1424013"/>
              <a:gd name="connsiteY139" fmla="*/ 21310 h 108078"/>
              <a:gd name="connsiteX140" fmla="*/ 358455 w 1424013"/>
              <a:gd name="connsiteY140" fmla="*/ 21310 h 108078"/>
              <a:gd name="connsiteX141" fmla="*/ 374014 w 1424013"/>
              <a:gd name="connsiteY141" fmla="*/ 64440 h 108078"/>
              <a:gd name="connsiteX142" fmla="*/ 377399 w 1424013"/>
              <a:gd name="connsiteY142" fmla="*/ 75602 h 108078"/>
              <a:gd name="connsiteX143" fmla="*/ 377736 w 1424013"/>
              <a:gd name="connsiteY143" fmla="*/ 75602 h 108078"/>
              <a:gd name="connsiteX144" fmla="*/ 381119 w 1424013"/>
              <a:gd name="connsiteY144" fmla="*/ 64440 h 108078"/>
              <a:gd name="connsiteX145" fmla="*/ 396340 w 1424013"/>
              <a:gd name="connsiteY145" fmla="*/ 21310 h 108078"/>
              <a:gd name="connsiteX146" fmla="*/ 407843 w 1424013"/>
              <a:gd name="connsiteY146" fmla="*/ 21310 h 108078"/>
              <a:gd name="connsiteX147" fmla="*/ 384333 w 1424013"/>
              <a:gd name="connsiteY147" fmla="*/ 84060 h 108078"/>
              <a:gd name="connsiteX148" fmla="*/ 374185 w 1424013"/>
              <a:gd name="connsiteY148" fmla="*/ 100805 h 108078"/>
              <a:gd name="connsiteX149" fmla="*/ 357440 w 1424013"/>
              <a:gd name="connsiteY149" fmla="*/ 108076 h 108078"/>
              <a:gd name="connsiteX150" fmla="*/ 349490 w 1424013"/>
              <a:gd name="connsiteY150" fmla="*/ 106386 h 108078"/>
              <a:gd name="connsiteX151" fmla="*/ 349490 w 1424013"/>
              <a:gd name="connsiteY151" fmla="*/ 97083 h 108078"/>
              <a:gd name="connsiteX152" fmla="*/ 357271 w 1424013"/>
              <a:gd name="connsiteY152" fmla="*/ 98944 h 108078"/>
              <a:gd name="connsiteX153" fmla="*/ 366404 w 1424013"/>
              <a:gd name="connsiteY153" fmla="*/ 95730 h 108078"/>
              <a:gd name="connsiteX154" fmla="*/ 372155 w 1424013"/>
              <a:gd name="connsiteY154" fmla="*/ 87443 h 108078"/>
              <a:gd name="connsiteX155" fmla="*/ 1256569 w 1424013"/>
              <a:gd name="connsiteY155" fmla="*/ 20297 h 108078"/>
              <a:gd name="connsiteX156" fmla="*/ 1275511 w 1424013"/>
              <a:gd name="connsiteY156" fmla="*/ 26046 h 108078"/>
              <a:gd name="connsiteX157" fmla="*/ 1282107 w 1424013"/>
              <a:gd name="connsiteY157" fmla="*/ 42454 h 108078"/>
              <a:gd name="connsiteX158" fmla="*/ 1282107 w 1424013"/>
              <a:gd name="connsiteY158" fmla="*/ 72053 h 108078"/>
              <a:gd name="connsiteX159" fmla="*/ 1287520 w 1424013"/>
              <a:gd name="connsiteY159" fmla="*/ 78987 h 108078"/>
              <a:gd name="connsiteX160" fmla="*/ 1292087 w 1424013"/>
              <a:gd name="connsiteY160" fmla="*/ 77845 h 108078"/>
              <a:gd name="connsiteX161" fmla="*/ 1292087 w 1424013"/>
              <a:gd name="connsiteY161" fmla="*/ 85921 h 108078"/>
              <a:gd name="connsiteX162" fmla="*/ 1284308 w 1424013"/>
              <a:gd name="connsiteY162" fmla="*/ 87274 h 108078"/>
              <a:gd name="connsiteX163" fmla="*/ 1274328 w 1424013"/>
              <a:gd name="connsiteY163" fmla="*/ 83723 h 108078"/>
              <a:gd name="connsiteX164" fmla="*/ 1271114 w 1424013"/>
              <a:gd name="connsiteY164" fmla="*/ 74082 h 108078"/>
              <a:gd name="connsiteX165" fmla="*/ 1271114 w 1424013"/>
              <a:gd name="connsiteY165" fmla="*/ 71882 h 108078"/>
              <a:gd name="connsiteX166" fmla="*/ 1270606 w 1424013"/>
              <a:gd name="connsiteY166" fmla="*/ 71882 h 108078"/>
              <a:gd name="connsiteX167" fmla="*/ 1262488 w 1424013"/>
              <a:gd name="connsiteY167" fmla="*/ 83723 h 108078"/>
              <a:gd name="connsiteX168" fmla="*/ 1247943 w 1424013"/>
              <a:gd name="connsiteY168" fmla="*/ 88119 h 108078"/>
              <a:gd name="connsiteX169" fmla="*/ 1233396 w 1424013"/>
              <a:gd name="connsiteY169" fmla="*/ 83723 h 108078"/>
              <a:gd name="connsiteX170" fmla="*/ 1227815 w 1424013"/>
              <a:gd name="connsiteY170" fmla="*/ 70698 h 108078"/>
              <a:gd name="connsiteX171" fmla="*/ 1231537 w 1424013"/>
              <a:gd name="connsiteY171" fmla="*/ 59875 h 108078"/>
              <a:gd name="connsiteX172" fmla="*/ 1240330 w 1424013"/>
              <a:gd name="connsiteY172" fmla="*/ 54631 h 108078"/>
              <a:gd name="connsiteX173" fmla="*/ 1254369 w 1424013"/>
              <a:gd name="connsiteY173" fmla="*/ 51417 h 108078"/>
              <a:gd name="connsiteX174" fmla="*/ 1266717 w 1424013"/>
              <a:gd name="connsiteY174" fmla="*/ 47527 h 108078"/>
              <a:gd name="connsiteX175" fmla="*/ 1270606 w 1424013"/>
              <a:gd name="connsiteY175" fmla="*/ 39748 h 108078"/>
              <a:gd name="connsiteX176" fmla="*/ 1267223 w 1424013"/>
              <a:gd name="connsiteY176" fmla="*/ 31966 h 108078"/>
              <a:gd name="connsiteX177" fmla="*/ 1256399 w 1424013"/>
              <a:gd name="connsiteY177" fmla="*/ 29092 h 108078"/>
              <a:gd name="connsiteX178" fmla="*/ 1240838 w 1424013"/>
              <a:gd name="connsiteY178" fmla="*/ 43299 h 108078"/>
              <a:gd name="connsiteX179" fmla="*/ 1229506 w 1424013"/>
              <a:gd name="connsiteY179" fmla="*/ 43299 h 108078"/>
              <a:gd name="connsiteX180" fmla="*/ 1236779 w 1424013"/>
              <a:gd name="connsiteY180" fmla="*/ 26385 h 108078"/>
              <a:gd name="connsiteX181" fmla="*/ 1256569 w 1424013"/>
              <a:gd name="connsiteY181" fmla="*/ 20297 h 108078"/>
              <a:gd name="connsiteX182" fmla="*/ 1002694 w 1424013"/>
              <a:gd name="connsiteY182" fmla="*/ 20126 h 108078"/>
              <a:gd name="connsiteX183" fmla="*/ 1019439 w 1424013"/>
              <a:gd name="connsiteY183" fmla="*/ 24354 h 108078"/>
              <a:gd name="connsiteX184" fmla="*/ 1030602 w 1424013"/>
              <a:gd name="connsiteY184" fmla="*/ 36194 h 108078"/>
              <a:gd name="connsiteX185" fmla="*/ 1034492 w 1424013"/>
              <a:gd name="connsiteY185" fmla="*/ 53784 h 108078"/>
              <a:gd name="connsiteX186" fmla="*/ 1030602 w 1424013"/>
              <a:gd name="connsiteY186" fmla="*/ 71543 h 108078"/>
              <a:gd name="connsiteX187" fmla="*/ 1019439 w 1424013"/>
              <a:gd name="connsiteY187" fmla="*/ 83552 h 108078"/>
              <a:gd name="connsiteX188" fmla="*/ 1002694 w 1424013"/>
              <a:gd name="connsiteY188" fmla="*/ 87949 h 108078"/>
              <a:gd name="connsiteX189" fmla="*/ 985950 w 1424013"/>
              <a:gd name="connsiteY189" fmla="*/ 83552 h 108078"/>
              <a:gd name="connsiteX190" fmla="*/ 974788 w 1424013"/>
              <a:gd name="connsiteY190" fmla="*/ 71543 h 108078"/>
              <a:gd name="connsiteX191" fmla="*/ 970897 w 1424013"/>
              <a:gd name="connsiteY191" fmla="*/ 53784 h 108078"/>
              <a:gd name="connsiteX192" fmla="*/ 974788 w 1424013"/>
              <a:gd name="connsiteY192" fmla="*/ 36194 h 108078"/>
              <a:gd name="connsiteX193" fmla="*/ 985950 w 1424013"/>
              <a:gd name="connsiteY193" fmla="*/ 24354 h 108078"/>
              <a:gd name="connsiteX194" fmla="*/ 1002694 w 1424013"/>
              <a:gd name="connsiteY194" fmla="*/ 20126 h 108078"/>
              <a:gd name="connsiteX195" fmla="*/ 932334 w 1424013"/>
              <a:gd name="connsiteY195" fmla="*/ 20126 h 108078"/>
              <a:gd name="connsiteX196" fmla="*/ 946880 w 1424013"/>
              <a:gd name="connsiteY196" fmla="*/ 23340 h 108078"/>
              <a:gd name="connsiteX197" fmla="*/ 957197 w 1424013"/>
              <a:gd name="connsiteY197" fmla="*/ 32472 h 108078"/>
              <a:gd name="connsiteX198" fmla="*/ 961596 w 1424013"/>
              <a:gd name="connsiteY198" fmla="*/ 46003 h 108078"/>
              <a:gd name="connsiteX199" fmla="*/ 949755 w 1424013"/>
              <a:gd name="connsiteY199" fmla="*/ 46003 h 108078"/>
              <a:gd name="connsiteX200" fmla="*/ 944512 w 1424013"/>
              <a:gd name="connsiteY200" fmla="*/ 33826 h 108078"/>
              <a:gd name="connsiteX201" fmla="*/ 932504 w 1424013"/>
              <a:gd name="connsiteY201" fmla="*/ 29090 h 108078"/>
              <a:gd name="connsiteX202" fmla="*/ 917620 w 1424013"/>
              <a:gd name="connsiteY202" fmla="*/ 36026 h 108078"/>
              <a:gd name="connsiteX203" fmla="*/ 912208 w 1424013"/>
              <a:gd name="connsiteY203" fmla="*/ 54122 h 108078"/>
              <a:gd name="connsiteX204" fmla="*/ 917620 w 1424013"/>
              <a:gd name="connsiteY204" fmla="*/ 72220 h 108078"/>
              <a:gd name="connsiteX205" fmla="*/ 932165 w 1424013"/>
              <a:gd name="connsiteY205" fmla="*/ 79154 h 108078"/>
              <a:gd name="connsiteX206" fmla="*/ 944343 w 1424013"/>
              <a:gd name="connsiteY206" fmla="*/ 74418 h 108078"/>
              <a:gd name="connsiteX207" fmla="*/ 949924 w 1424013"/>
              <a:gd name="connsiteY207" fmla="*/ 61564 h 108078"/>
              <a:gd name="connsiteX208" fmla="*/ 961764 w 1424013"/>
              <a:gd name="connsiteY208" fmla="*/ 61564 h 108078"/>
              <a:gd name="connsiteX209" fmla="*/ 957197 w 1424013"/>
              <a:gd name="connsiteY209" fmla="*/ 75602 h 108078"/>
              <a:gd name="connsiteX210" fmla="*/ 946712 w 1424013"/>
              <a:gd name="connsiteY210" fmla="*/ 84905 h 108078"/>
              <a:gd name="connsiteX211" fmla="*/ 931996 w 1424013"/>
              <a:gd name="connsiteY211" fmla="*/ 88119 h 108078"/>
              <a:gd name="connsiteX212" fmla="*/ 915420 w 1424013"/>
              <a:gd name="connsiteY212" fmla="*/ 83721 h 108078"/>
              <a:gd name="connsiteX213" fmla="*/ 915591 w 1424013"/>
              <a:gd name="connsiteY213" fmla="*/ 83552 h 108078"/>
              <a:gd name="connsiteX214" fmla="*/ 904427 w 1424013"/>
              <a:gd name="connsiteY214" fmla="*/ 71543 h 108078"/>
              <a:gd name="connsiteX215" fmla="*/ 900368 w 1424013"/>
              <a:gd name="connsiteY215" fmla="*/ 53953 h 108078"/>
              <a:gd name="connsiteX216" fmla="*/ 904258 w 1424013"/>
              <a:gd name="connsiteY216" fmla="*/ 36363 h 108078"/>
              <a:gd name="connsiteX217" fmla="*/ 915591 w 1424013"/>
              <a:gd name="connsiteY217" fmla="*/ 24354 h 108078"/>
              <a:gd name="connsiteX218" fmla="*/ 932334 w 1424013"/>
              <a:gd name="connsiteY218" fmla="*/ 20126 h 108078"/>
              <a:gd name="connsiteX219" fmla="*/ 236846 w 1424013"/>
              <a:gd name="connsiteY219" fmla="*/ 20126 h 108078"/>
              <a:gd name="connsiteX220" fmla="*/ 253591 w 1424013"/>
              <a:gd name="connsiteY220" fmla="*/ 24354 h 108078"/>
              <a:gd name="connsiteX221" fmla="*/ 264753 w 1424013"/>
              <a:gd name="connsiteY221" fmla="*/ 36194 h 108078"/>
              <a:gd name="connsiteX222" fmla="*/ 268644 w 1424013"/>
              <a:gd name="connsiteY222" fmla="*/ 53784 h 108078"/>
              <a:gd name="connsiteX223" fmla="*/ 264753 w 1424013"/>
              <a:gd name="connsiteY223" fmla="*/ 71543 h 108078"/>
              <a:gd name="connsiteX224" fmla="*/ 253591 w 1424013"/>
              <a:gd name="connsiteY224" fmla="*/ 83552 h 108078"/>
              <a:gd name="connsiteX225" fmla="*/ 236846 w 1424013"/>
              <a:gd name="connsiteY225" fmla="*/ 87949 h 108078"/>
              <a:gd name="connsiteX226" fmla="*/ 220101 w 1424013"/>
              <a:gd name="connsiteY226" fmla="*/ 83552 h 108078"/>
              <a:gd name="connsiteX227" fmla="*/ 208939 w 1424013"/>
              <a:gd name="connsiteY227" fmla="*/ 71543 h 108078"/>
              <a:gd name="connsiteX228" fmla="*/ 205049 w 1424013"/>
              <a:gd name="connsiteY228" fmla="*/ 53784 h 108078"/>
              <a:gd name="connsiteX229" fmla="*/ 208939 w 1424013"/>
              <a:gd name="connsiteY229" fmla="*/ 36194 h 108078"/>
              <a:gd name="connsiteX230" fmla="*/ 220101 w 1424013"/>
              <a:gd name="connsiteY230" fmla="*/ 24354 h 108078"/>
              <a:gd name="connsiteX231" fmla="*/ 236846 w 1424013"/>
              <a:gd name="connsiteY231" fmla="*/ 20126 h 108078"/>
              <a:gd name="connsiteX232" fmla="*/ 1333526 w 1424013"/>
              <a:gd name="connsiteY232" fmla="*/ 19957 h 108078"/>
              <a:gd name="connsiteX233" fmla="*/ 1345026 w 1424013"/>
              <a:gd name="connsiteY233" fmla="*/ 22832 h 108078"/>
              <a:gd name="connsiteX234" fmla="*/ 1352807 w 1424013"/>
              <a:gd name="connsiteY234" fmla="*/ 30613 h 108078"/>
              <a:gd name="connsiteX235" fmla="*/ 1355682 w 1424013"/>
              <a:gd name="connsiteY235" fmla="*/ 42283 h 108078"/>
              <a:gd name="connsiteX236" fmla="*/ 1355682 w 1424013"/>
              <a:gd name="connsiteY236" fmla="*/ 86258 h 108078"/>
              <a:gd name="connsiteX237" fmla="*/ 1344351 w 1424013"/>
              <a:gd name="connsiteY237" fmla="*/ 86258 h 108078"/>
              <a:gd name="connsiteX238" fmla="*/ 1344351 w 1424013"/>
              <a:gd name="connsiteY238" fmla="*/ 44313 h 108078"/>
              <a:gd name="connsiteX239" fmla="*/ 1340629 w 1424013"/>
              <a:gd name="connsiteY239" fmla="*/ 32980 h 108078"/>
              <a:gd name="connsiteX240" fmla="*/ 1330481 w 1424013"/>
              <a:gd name="connsiteY240" fmla="*/ 28921 h 108078"/>
              <a:gd name="connsiteX241" fmla="*/ 1317458 w 1424013"/>
              <a:gd name="connsiteY241" fmla="*/ 35180 h 108078"/>
              <a:gd name="connsiteX242" fmla="*/ 1312554 w 1424013"/>
              <a:gd name="connsiteY242" fmla="*/ 52600 h 108078"/>
              <a:gd name="connsiteX243" fmla="*/ 1312554 w 1424013"/>
              <a:gd name="connsiteY243" fmla="*/ 86427 h 108078"/>
              <a:gd name="connsiteX244" fmla="*/ 1301221 w 1424013"/>
              <a:gd name="connsiteY244" fmla="*/ 86427 h 108078"/>
              <a:gd name="connsiteX245" fmla="*/ 1301221 w 1424013"/>
              <a:gd name="connsiteY245" fmla="*/ 21310 h 108078"/>
              <a:gd name="connsiteX246" fmla="*/ 1312214 w 1424013"/>
              <a:gd name="connsiteY246" fmla="*/ 21310 h 108078"/>
              <a:gd name="connsiteX247" fmla="*/ 1312214 w 1424013"/>
              <a:gd name="connsiteY247" fmla="*/ 36194 h 108078"/>
              <a:gd name="connsiteX248" fmla="*/ 1312554 w 1424013"/>
              <a:gd name="connsiteY248" fmla="*/ 36194 h 108078"/>
              <a:gd name="connsiteX249" fmla="*/ 1319825 w 1424013"/>
              <a:gd name="connsiteY249" fmla="*/ 24185 h 108078"/>
              <a:gd name="connsiteX250" fmla="*/ 1333526 w 1424013"/>
              <a:gd name="connsiteY250" fmla="*/ 19957 h 108078"/>
              <a:gd name="connsiteX251" fmla="*/ 1190605 w 1424013"/>
              <a:gd name="connsiteY251" fmla="*/ 19957 h 108078"/>
              <a:gd name="connsiteX252" fmla="*/ 1204813 w 1424013"/>
              <a:gd name="connsiteY252" fmla="*/ 24185 h 108078"/>
              <a:gd name="connsiteX253" fmla="*/ 1205152 w 1424013"/>
              <a:gd name="connsiteY253" fmla="*/ 24185 h 108078"/>
              <a:gd name="connsiteX254" fmla="*/ 1214961 w 1424013"/>
              <a:gd name="connsiteY254" fmla="*/ 36026 h 108078"/>
              <a:gd name="connsiteX255" fmla="*/ 1218512 w 1424013"/>
              <a:gd name="connsiteY255" fmla="*/ 53447 h 108078"/>
              <a:gd name="connsiteX256" fmla="*/ 1214792 w 1424013"/>
              <a:gd name="connsiteY256" fmla="*/ 71035 h 108078"/>
              <a:gd name="connsiteX257" fmla="*/ 1204644 w 1424013"/>
              <a:gd name="connsiteY257" fmla="*/ 83215 h 108078"/>
              <a:gd name="connsiteX258" fmla="*/ 1190436 w 1424013"/>
              <a:gd name="connsiteY258" fmla="*/ 87612 h 108078"/>
              <a:gd name="connsiteX259" fmla="*/ 1176737 w 1424013"/>
              <a:gd name="connsiteY259" fmla="*/ 83384 h 108078"/>
              <a:gd name="connsiteX260" fmla="*/ 1168448 w 1424013"/>
              <a:gd name="connsiteY260" fmla="*/ 71543 h 108078"/>
              <a:gd name="connsiteX261" fmla="*/ 1168110 w 1424013"/>
              <a:gd name="connsiteY261" fmla="*/ 71543 h 108078"/>
              <a:gd name="connsiteX262" fmla="*/ 1168110 w 1424013"/>
              <a:gd name="connsiteY262" fmla="*/ 106386 h 108078"/>
              <a:gd name="connsiteX263" fmla="*/ 1156778 w 1424013"/>
              <a:gd name="connsiteY263" fmla="*/ 106386 h 108078"/>
              <a:gd name="connsiteX264" fmla="*/ 1156778 w 1424013"/>
              <a:gd name="connsiteY264" fmla="*/ 21310 h 108078"/>
              <a:gd name="connsiteX265" fmla="*/ 1168110 w 1424013"/>
              <a:gd name="connsiteY265" fmla="*/ 21310 h 108078"/>
              <a:gd name="connsiteX266" fmla="*/ 1168110 w 1424013"/>
              <a:gd name="connsiteY266" fmla="*/ 36194 h 108078"/>
              <a:gd name="connsiteX267" fmla="*/ 1176398 w 1424013"/>
              <a:gd name="connsiteY267" fmla="*/ 24185 h 108078"/>
              <a:gd name="connsiteX268" fmla="*/ 1190605 w 1424013"/>
              <a:gd name="connsiteY268" fmla="*/ 19957 h 108078"/>
              <a:gd name="connsiteX269" fmla="*/ 1078299 w 1424013"/>
              <a:gd name="connsiteY269" fmla="*/ 19957 h 108078"/>
              <a:gd name="connsiteX270" fmla="*/ 1091490 w 1424013"/>
              <a:gd name="connsiteY270" fmla="*/ 24356 h 108078"/>
              <a:gd name="connsiteX271" fmla="*/ 1098764 w 1424013"/>
              <a:gd name="connsiteY271" fmla="*/ 36194 h 108078"/>
              <a:gd name="connsiteX272" fmla="*/ 1098932 w 1424013"/>
              <a:gd name="connsiteY272" fmla="*/ 36194 h 108078"/>
              <a:gd name="connsiteX273" fmla="*/ 1106545 w 1424013"/>
              <a:gd name="connsiteY273" fmla="*/ 24017 h 108078"/>
              <a:gd name="connsiteX274" fmla="*/ 1119398 w 1424013"/>
              <a:gd name="connsiteY274" fmla="*/ 19957 h 108078"/>
              <a:gd name="connsiteX275" fmla="*/ 1130222 w 1424013"/>
              <a:gd name="connsiteY275" fmla="*/ 22664 h 108078"/>
              <a:gd name="connsiteX276" fmla="*/ 1130393 w 1424013"/>
              <a:gd name="connsiteY276" fmla="*/ 22495 h 108078"/>
              <a:gd name="connsiteX277" fmla="*/ 1138003 w 1424013"/>
              <a:gd name="connsiteY277" fmla="*/ 30105 h 108078"/>
              <a:gd name="connsiteX278" fmla="*/ 1140710 w 1424013"/>
              <a:gd name="connsiteY278" fmla="*/ 41775 h 108078"/>
              <a:gd name="connsiteX279" fmla="*/ 1140710 w 1424013"/>
              <a:gd name="connsiteY279" fmla="*/ 86427 h 108078"/>
              <a:gd name="connsiteX280" fmla="*/ 1129377 w 1424013"/>
              <a:gd name="connsiteY280" fmla="*/ 86427 h 108078"/>
              <a:gd name="connsiteX281" fmla="*/ 1129377 w 1424013"/>
              <a:gd name="connsiteY281" fmla="*/ 42960 h 108078"/>
              <a:gd name="connsiteX282" fmla="*/ 1125657 w 1424013"/>
              <a:gd name="connsiteY282" fmla="*/ 32980 h 108078"/>
              <a:gd name="connsiteX283" fmla="*/ 1116015 w 1424013"/>
              <a:gd name="connsiteY283" fmla="*/ 29092 h 108078"/>
              <a:gd name="connsiteX284" fmla="*/ 1103839 w 1424013"/>
              <a:gd name="connsiteY284" fmla="*/ 35518 h 108078"/>
              <a:gd name="connsiteX285" fmla="*/ 1099272 w 1424013"/>
              <a:gd name="connsiteY285" fmla="*/ 53108 h 108078"/>
              <a:gd name="connsiteX286" fmla="*/ 1099272 w 1424013"/>
              <a:gd name="connsiteY286" fmla="*/ 86427 h 108078"/>
              <a:gd name="connsiteX287" fmla="*/ 1087939 w 1424013"/>
              <a:gd name="connsiteY287" fmla="*/ 86427 h 108078"/>
              <a:gd name="connsiteX288" fmla="*/ 1087939 w 1424013"/>
              <a:gd name="connsiteY288" fmla="*/ 42960 h 108078"/>
              <a:gd name="connsiteX289" fmla="*/ 1084219 w 1424013"/>
              <a:gd name="connsiteY289" fmla="*/ 32980 h 108078"/>
              <a:gd name="connsiteX290" fmla="*/ 1074746 w 1424013"/>
              <a:gd name="connsiteY290" fmla="*/ 29092 h 108078"/>
              <a:gd name="connsiteX291" fmla="*/ 1062568 w 1424013"/>
              <a:gd name="connsiteY291" fmla="*/ 35686 h 108078"/>
              <a:gd name="connsiteX292" fmla="*/ 1058002 w 1424013"/>
              <a:gd name="connsiteY292" fmla="*/ 53108 h 108078"/>
              <a:gd name="connsiteX293" fmla="*/ 1058002 w 1424013"/>
              <a:gd name="connsiteY293" fmla="*/ 86427 h 108078"/>
              <a:gd name="connsiteX294" fmla="*/ 1046670 w 1424013"/>
              <a:gd name="connsiteY294" fmla="*/ 86427 h 108078"/>
              <a:gd name="connsiteX295" fmla="*/ 1046670 w 1424013"/>
              <a:gd name="connsiteY295" fmla="*/ 21310 h 108078"/>
              <a:gd name="connsiteX296" fmla="*/ 1057663 w 1424013"/>
              <a:gd name="connsiteY296" fmla="*/ 21310 h 108078"/>
              <a:gd name="connsiteX297" fmla="*/ 1057663 w 1424013"/>
              <a:gd name="connsiteY297" fmla="*/ 36194 h 108078"/>
              <a:gd name="connsiteX298" fmla="*/ 1058002 w 1424013"/>
              <a:gd name="connsiteY298" fmla="*/ 36194 h 108078"/>
              <a:gd name="connsiteX299" fmla="*/ 1065105 w 1424013"/>
              <a:gd name="connsiteY299" fmla="*/ 24185 h 108078"/>
              <a:gd name="connsiteX300" fmla="*/ 1078299 w 1424013"/>
              <a:gd name="connsiteY300" fmla="*/ 19957 h 108078"/>
              <a:gd name="connsiteX301" fmla="*/ 314817 w 1424013"/>
              <a:gd name="connsiteY301" fmla="*/ 19957 h 108078"/>
              <a:gd name="connsiteX302" fmla="*/ 329025 w 1424013"/>
              <a:gd name="connsiteY302" fmla="*/ 24185 h 108078"/>
              <a:gd name="connsiteX303" fmla="*/ 329364 w 1424013"/>
              <a:gd name="connsiteY303" fmla="*/ 24185 h 108078"/>
              <a:gd name="connsiteX304" fmla="*/ 339173 w 1424013"/>
              <a:gd name="connsiteY304" fmla="*/ 36026 h 108078"/>
              <a:gd name="connsiteX305" fmla="*/ 342724 w 1424013"/>
              <a:gd name="connsiteY305" fmla="*/ 53447 h 108078"/>
              <a:gd name="connsiteX306" fmla="*/ 339004 w 1424013"/>
              <a:gd name="connsiteY306" fmla="*/ 71035 h 108078"/>
              <a:gd name="connsiteX307" fmla="*/ 328856 w 1424013"/>
              <a:gd name="connsiteY307" fmla="*/ 83215 h 108078"/>
              <a:gd name="connsiteX308" fmla="*/ 314649 w 1424013"/>
              <a:gd name="connsiteY308" fmla="*/ 87612 h 108078"/>
              <a:gd name="connsiteX309" fmla="*/ 300949 w 1424013"/>
              <a:gd name="connsiteY309" fmla="*/ 83384 h 108078"/>
              <a:gd name="connsiteX310" fmla="*/ 292660 w 1424013"/>
              <a:gd name="connsiteY310" fmla="*/ 71543 h 108078"/>
              <a:gd name="connsiteX311" fmla="*/ 292323 w 1424013"/>
              <a:gd name="connsiteY311" fmla="*/ 71543 h 108078"/>
              <a:gd name="connsiteX312" fmla="*/ 292323 w 1424013"/>
              <a:gd name="connsiteY312" fmla="*/ 106386 h 108078"/>
              <a:gd name="connsiteX313" fmla="*/ 280990 w 1424013"/>
              <a:gd name="connsiteY313" fmla="*/ 106386 h 108078"/>
              <a:gd name="connsiteX314" fmla="*/ 280990 w 1424013"/>
              <a:gd name="connsiteY314" fmla="*/ 21310 h 108078"/>
              <a:gd name="connsiteX315" fmla="*/ 292323 w 1424013"/>
              <a:gd name="connsiteY315" fmla="*/ 21310 h 108078"/>
              <a:gd name="connsiteX316" fmla="*/ 292323 w 1424013"/>
              <a:gd name="connsiteY316" fmla="*/ 36194 h 108078"/>
              <a:gd name="connsiteX317" fmla="*/ 300610 w 1424013"/>
              <a:gd name="connsiteY317" fmla="*/ 24185 h 108078"/>
              <a:gd name="connsiteX318" fmla="*/ 314817 w 1424013"/>
              <a:gd name="connsiteY318" fmla="*/ 19957 h 108078"/>
              <a:gd name="connsiteX319" fmla="*/ 821043 w 1424013"/>
              <a:gd name="connsiteY319" fmla="*/ 19789 h 108078"/>
              <a:gd name="connsiteX320" fmla="*/ 843200 w 1424013"/>
              <a:gd name="connsiteY320" fmla="*/ 29429 h 108078"/>
              <a:gd name="connsiteX321" fmla="*/ 850980 w 1424013"/>
              <a:gd name="connsiteY321" fmla="*/ 54631 h 108078"/>
              <a:gd name="connsiteX322" fmla="*/ 850980 w 1424013"/>
              <a:gd name="connsiteY322" fmla="*/ 56830 h 108078"/>
              <a:gd name="connsiteX323" fmla="*/ 850811 w 1424013"/>
              <a:gd name="connsiteY323" fmla="*/ 56830 h 108078"/>
              <a:gd name="connsiteX324" fmla="*/ 801255 w 1424013"/>
              <a:gd name="connsiteY324" fmla="*/ 56830 h 108078"/>
              <a:gd name="connsiteX325" fmla="*/ 807344 w 1424013"/>
              <a:gd name="connsiteY325" fmla="*/ 72898 h 108078"/>
              <a:gd name="connsiteX326" fmla="*/ 821212 w 1424013"/>
              <a:gd name="connsiteY326" fmla="*/ 78816 h 108078"/>
              <a:gd name="connsiteX327" fmla="*/ 832713 w 1424013"/>
              <a:gd name="connsiteY327" fmla="*/ 75434 h 108078"/>
              <a:gd name="connsiteX328" fmla="*/ 838296 w 1424013"/>
              <a:gd name="connsiteY328" fmla="*/ 66639 h 108078"/>
              <a:gd name="connsiteX329" fmla="*/ 849797 w 1424013"/>
              <a:gd name="connsiteY329" fmla="*/ 66639 h 108078"/>
              <a:gd name="connsiteX330" fmla="*/ 845230 w 1424013"/>
              <a:gd name="connsiteY330" fmla="*/ 77971 h 108078"/>
              <a:gd name="connsiteX331" fmla="*/ 834913 w 1424013"/>
              <a:gd name="connsiteY331" fmla="*/ 85245 h 108078"/>
              <a:gd name="connsiteX332" fmla="*/ 821382 w 1424013"/>
              <a:gd name="connsiteY332" fmla="*/ 87782 h 108078"/>
              <a:gd name="connsiteX333" fmla="*/ 804806 w 1424013"/>
              <a:gd name="connsiteY333" fmla="*/ 83552 h 108078"/>
              <a:gd name="connsiteX334" fmla="*/ 793644 w 1424013"/>
              <a:gd name="connsiteY334" fmla="*/ 71714 h 108078"/>
              <a:gd name="connsiteX335" fmla="*/ 789753 w 1424013"/>
              <a:gd name="connsiteY335" fmla="*/ 53784 h 108078"/>
              <a:gd name="connsiteX336" fmla="*/ 793474 w 1424013"/>
              <a:gd name="connsiteY336" fmla="*/ 36365 h 108078"/>
              <a:gd name="connsiteX337" fmla="*/ 804298 w 1424013"/>
              <a:gd name="connsiteY337" fmla="*/ 24187 h 108078"/>
              <a:gd name="connsiteX338" fmla="*/ 821043 w 1424013"/>
              <a:gd name="connsiteY338" fmla="*/ 19789 h 108078"/>
              <a:gd name="connsiteX339" fmla="*/ 447083 w 1424013"/>
              <a:gd name="connsiteY339" fmla="*/ 19789 h 108078"/>
              <a:gd name="connsiteX340" fmla="*/ 450634 w 1424013"/>
              <a:gd name="connsiteY340" fmla="*/ 19957 h 108078"/>
              <a:gd name="connsiteX341" fmla="*/ 450634 w 1424013"/>
              <a:gd name="connsiteY341" fmla="*/ 20128 h 108078"/>
              <a:gd name="connsiteX342" fmla="*/ 450634 w 1424013"/>
              <a:gd name="connsiteY342" fmla="*/ 30952 h 108078"/>
              <a:gd name="connsiteX343" fmla="*/ 444884 w 1424013"/>
              <a:gd name="connsiteY343" fmla="*/ 30105 h 108078"/>
              <a:gd name="connsiteX344" fmla="*/ 432538 w 1424013"/>
              <a:gd name="connsiteY344" fmla="*/ 36194 h 108078"/>
              <a:gd name="connsiteX345" fmla="*/ 428479 w 1424013"/>
              <a:gd name="connsiteY345" fmla="*/ 53784 h 108078"/>
              <a:gd name="connsiteX346" fmla="*/ 428479 w 1424013"/>
              <a:gd name="connsiteY346" fmla="*/ 86258 h 108078"/>
              <a:gd name="connsiteX347" fmla="*/ 417146 w 1424013"/>
              <a:gd name="connsiteY347" fmla="*/ 86258 h 108078"/>
              <a:gd name="connsiteX348" fmla="*/ 417146 w 1424013"/>
              <a:gd name="connsiteY348" fmla="*/ 21310 h 108078"/>
              <a:gd name="connsiteX349" fmla="*/ 428140 w 1424013"/>
              <a:gd name="connsiteY349" fmla="*/ 21310 h 108078"/>
              <a:gd name="connsiteX350" fmla="*/ 428140 w 1424013"/>
              <a:gd name="connsiteY350" fmla="*/ 36871 h 108078"/>
              <a:gd name="connsiteX351" fmla="*/ 428479 w 1424013"/>
              <a:gd name="connsiteY351" fmla="*/ 36871 h 108078"/>
              <a:gd name="connsiteX352" fmla="*/ 434397 w 1424013"/>
              <a:gd name="connsiteY352" fmla="*/ 24356 h 108078"/>
              <a:gd name="connsiteX353" fmla="*/ 447083 w 1424013"/>
              <a:gd name="connsiteY353" fmla="*/ 19789 h 108078"/>
              <a:gd name="connsiteX354" fmla="*/ 39652 w 1424013"/>
              <a:gd name="connsiteY354" fmla="*/ 14416 h 108078"/>
              <a:gd name="connsiteX355" fmla="*/ 79304 w 1424013"/>
              <a:gd name="connsiteY355" fmla="*/ 53875 h 108078"/>
              <a:gd name="connsiteX356" fmla="*/ 39652 w 1424013"/>
              <a:gd name="connsiteY356" fmla="*/ 93335 h 108078"/>
              <a:gd name="connsiteX357" fmla="*/ 39652 w 1424013"/>
              <a:gd name="connsiteY357" fmla="*/ 93142 h 108078"/>
              <a:gd name="connsiteX358" fmla="*/ 0 w 1424013"/>
              <a:gd name="connsiteY358" fmla="*/ 53683 h 108078"/>
              <a:gd name="connsiteX359" fmla="*/ 39652 w 1424013"/>
              <a:gd name="connsiteY359" fmla="*/ 14416 h 108078"/>
              <a:gd name="connsiteX360" fmla="*/ 543490 w 1424013"/>
              <a:gd name="connsiteY360" fmla="*/ 14376 h 108078"/>
              <a:gd name="connsiteX361" fmla="*/ 547719 w 1424013"/>
              <a:gd name="connsiteY361" fmla="*/ 14884 h 108078"/>
              <a:gd name="connsiteX362" fmla="*/ 547719 w 1424013"/>
              <a:gd name="connsiteY362" fmla="*/ 25201 h 108078"/>
              <a:gd name="connsiteX363" fmla="*/ 543152 w 1424013"/>
              <a:gd name="connsiteY363" fmla="*/ 24524 h 108078"/>
              <a:gd name="connsiteX364" fmla="*/ 535879 w 1424013"/>
              <a:gd name="connsiteY364" fmla="*/ 27231 h 108078"/>
              <a:gd name="connsiteX365" fmla="*/ 541122 w 1424013"/>
              <a:gd name="connsiteY365" fmla="*/ 40761 h 108078"/>
              <a:gd name="connsiteX366" fmla="*/ 537908 w 1424013"/>
              <a:gd name="connsiteY366" fmla="*/ 51586 h 108078"/>
              <a:gd name="connsiteX367" fmla="*/ 528945 w 1424013"/>
              <a:gd name="connsiteY367" fmla="*/ 59197 h 108078"/>
              <a:gd name="connsiteX368" fmla="*/ 515245 w 1424013"/>
              <a:gd name="connsiteY368" fmla="*/ 61903 h 108078"/>
              <a:gd name="connsiteX369" fmla="*/ 499853 w 1424013"/>
              <a:gd name="connsiteY369" fmla="*/ 58520 h 108078"/>
              <a:gd name="connsiteX370" fmla="*/ 495794 w 1424013"/>
              <a:gd name="connsiteY370" fmla="*/ 64103 h 108078"/>
              <a:gd name="connsiteX371" fmla="*/ 498161 w 1424013"/>
              <a:gd name="connsiteY371" fmla="*/ 68331 h 108078"/>
              <a:gd name="connsiteX372" fmla="*/ 505774 w 1424013"/>
              <a:gd name="connsiteY372" fmla="*/ 69684 h 108078"/>
              <a:gd name="connsiteX373" fmla="*/ 524209 w 1424013"/>
              <a:gd name="connsiteY373" fmla="*/ 69684 h 108078"/>
              <a:gd name="connsiteX374" fmla="*/ 541630 w 1424013"/>
              <a:gd name="connsiteY374" fmla="*/ 73743 h 108078"/>
              <a:gd name="connsiteX375" fmla="*/ 548733 w 1424013"/>
              <a:gd name="connsiteY375" fmla="*/ 88119 h 108078"/>
              <a:gd name="connsiteX376" fmla="*/ 515922 w 1424013"/>
              <a:gd name="connsiteY376" fmla="*/ 108078 h 108078"/>
              <a:gd name="connsiteX377" fmla="*/ 492072 w 1424013"/>
              <a:gd name="connsiteY377" fmla="*/ 104356 h 108078"/>
              <a:gd name="connsiteX378" fmla="*/ 492580 w 1424013"/>
              <a:gd name="connsiteY378" fmla="*/ 104188 h 108078"/>
              <a:gd name="connsiteX379" fmla="*/ 484969 w 1424013"/>
              <a:gd name="connsiteY379" fmla="*/ 92686 h 108078"/>
              <a:gd name="connsiteX380" fmla="*/ 498332 w 1424013"/>
              <a:gd name="connsiteY380" fmla="*/ 79156 h 108078"/>
              <a:gd name="connsiteX381" fmla="*/ 498332 w 1424013"/>
              <a:gd name="connsiteY381" fmla="*/ 78648 h 108078"/>
              <a:gd name="connsiteX382" fmla="*/ 488689 w 1424013"/>
              <a:gd name="connsiteY382" fmla="*/ 75096 h 108078"/>
              <a:gd name="connsiteX383" fmla="*/ 485307 w 1424013"/>
              <a:gd name="connsiteY383" fmla="*/ 67486 h 108078"/>
              <a:gd name="connsiteX384" fmla="*/ 488689 w 1424013"/>
              <a:gd name="connsiteY384" fmla="*/ 60044 h 108078"/>
              <a:gd name="connsiteX385" fmla="*/ 497147 w 1424013"/>
              <a:gd name="connsiteY385" fmla="*/ 56322 h 108078"/>
              <a:gd name="connsiteX386" fmla="*/ 491735 w 1424013"/>
              <a:gd name="connsiteY386" fmla="*/ 49388 h 108078"/>
              <a:gd name="connsiteX387" fmla="*/ 489874 w 1424013"/>
              <a:gd name="connsiteY387" fmla="*/ 40761 h 108078"/>
              <a:gd name="connsiteX388" fmla="*/ 492919 w 1424013"/>
              <a:gd name="connsiteY388" fmla="*/ 29937 h 108078"/>
              <a:gd name="connsiteX389" fmla="*/ 501714 w 1424013"/>
              <a:gd name="connsiteY389" fmla="*/ 22495 h 108078"/>
              <a:gd name="connsiteX390" fmla="*/ 515582 w 1424013"/>
              <a:gd name="connsiteY390" fmla="*/ 19789 h 108078"/>
              <a:gd name="connsiteX391" fmla="*/ 533004 w 1424013"/>
              <a:gd name="connsiteY391" fmla="*/ 24524 h 108078"/>
              <a:gd name="connsiteX392" fmla="*/ 543490 w 1424013"/>
              <a:gd name="connsiteY392" fmla="*/ 14376 h 108078"/>
              <a:gd name="connsiteX393" fmla="*/ 866540 w 1424013"/>
              <a:gd name="connsiteY393" fmla="*/ 5919 h 108078"/>
              <a:gd name="connsiteX394" fmla="*/ 877873 w 1424013"/>
              <a:gd name="connsiteY394" fmla="*/ 5919 h 108078"/>
              <a:gd name="connsiteX395" fmla="*/ 877873 w 1424013"/>
              <a:gd name="connsiteY395" fmla="*/ 21310 h 108078"/>
              <a:gd name="connsiteX396" fmla="*/ 892249 w 1424013"/>
              <a:gd name="connsiteY396" fmla="*/ 21310 h 108078"/>
              <a:gd name="connsiteX397" fmla="*/ 892249 w 1424013"/>
              <a:gd name="connsiteY397" fmla="*/ 30274 h 108078"/>
              <a:gd name="connsiteX398" fmla="*/ 878042 w 1424013"/>
              <a:gd name="connsiteY398" fmla="*/ 30274 h 108078"/>
              <a:gd name="connsiteX399" fmla="*/ 878042 w 1424013"/>
              <a:gd name="connsiteY399" fmla="*/ 68329 h 108078"/>
              <a:gd name="connsiteX400" fmla="*/ 880071 w 1424013"/>
              <a:gd name="connsiteY400" fmla="*/ 76110 h 108078"/>
              <a:gd name="connsiteX401" fmla="*/ 885991 w 1424013"/>
              <a:gd name="connsiteY401" fmla="*/ 78477 h 108078"/>
              <a:gd name="connsiteX402" fmla="*/ 892418 w 1424013"/>
              <a:gd name="connsiteY402" fmla="*/ 77124 h 108078"/>
              <a:gd name="connsiteX403" fmla="*/ 892418 w 1424013"/>
              <a:gd name="connsiteY403" fmla="*/ 86427 h 108078"/>
              <a:gd name="connsiteX404" fmla="*/ 884299 w 1424013"/>
              <a:gd name="connsiteY404" fmla="*/ 87780 h 108078"/>
              <a:gd name="connsiteX405" fmla="*/ 871276 w 1424013"/>
              <a:gd name="connsiteY405" fmla="*/ 83213 h 108078"/>
              <a:gd name="connsiteX406" fmla="*/ 866540 w 1424013"/>
              <a:gd name="connsiteY406" fmla="*/ 69682 h 108078"/>
              <a:gd name="connsiteX407" fmla="*/ 866540 w 1424013"/>
              <a:gd name="connsiteY407" fmla="*/ 30274 h 108078"/>
              <a:gd name="connsiteX408" fmla="*/ 857237 w 1424013"/>
              <a:gd name="connsiteY408" fmla="*/ 30274 h 108078"/>
              <a:gd name="connsiteX409" fmla="*/ 857237 w 1424013"/>
              <a:gd name="connsiteY409" fmla="*/ 21310 h 108078"/>
              <a:gd name="connsiteX410" fmla="*/ 866540 w 1424013"/>
              <a:gd name="connsiteY410" fmla="*/ 21310 h 108078"/>
              <a:gd name="connsiteX411" fmla="*/ 632795 w 1424013"/>
              <a:gd name="connsiteY411" fmla="*/ 5919 h 108078"/>
              <a:gd name="connsiteX412" fmla="*/ 644128 w 1424013"/>
              <a:gd name="connsiteY412" fmla="*/ 5919 h 108078"/>
              <a:gd name="connsiteX413" fmla="*/ 644128 w 1424013"/>
              <a:gd name="connsiteY413" fmla="*/ 21310 h 108078"/>
              <a:gd name="connsiteX414" fmla="*/ 658504 w 1424013"/>
              <a:gd name="connsiteY414" fmla="*/ 21310 h 108078"/>
              <a:gd name="connsiteX415" fmla="*/ 658504 w 1424013"/>
              <a:gd name="connsiteY415" fmla="*/ 30274 h 108078"/>
              <a:gd name="connsiteX416" fmla="*/ 644296 w 1424013"/>
              <a:gd name="connsiteY416" fmla="*/ 30274 h 108078"/>
              <a:gd name="connsiteX417" fmla="*/ 644296 w 1424013"/>
              <a:gd name="connsiteY417" fmla="*/ 68329 h 108078"/>
              <a:gd name="connsiteX418" fmla="*/ 646326 w 1424013"/>
              <a:gd name="connsiteY418" fmla="*/ 76110 h 108078"/>
              <a:gd name="connsiteX419" fmla="*/ 652246 w 1424013"/>
              <a:gd name="connsiteY419" fmla="*/ 78477 h 108078"/>
              <a:gd name="connsiteX420" fmla="*/ 658673 w 1424013"/>
              <a:gd name="connsiteY420" fmla="*/ 77124 h 108078"/>
              <a:gd name="connsiteX421" fmla="*/ 658673 w 1424013"/>
              <a:gd name="connsiteY421" fmla="*/ 86427 h 108078"/>
              <a:gd name="connsiteX422" fmla="*/ 650554 w 1424013"/>
              <a:gd name="connsiteY422" fmla="*/ 87780 h 108078"/>
              <a:gd name="connsiteX423" fmla="*/ 637531 w 1424013"/>
              <a:gd name="connsiteY423" fmla="*/ 83213 h 108078"/>
              <a:gd name="connsiteX424" fmla="*/ 632795 w 1424013"/>
              <a:gd name="connsiteY424" fmla="*/ 69682 h 108078"/>
              <a:gd name="connsiteX425" fmla="*/ 632795 w 1424013"/>
              <a:gd name="connsiteY425" fmla="*/ 30274 h 108078"/>
              <a:gd name="connsiteX426" fmla="*/ 623492 w 1424013"/>
              <a:gd name="connsiteY426" fmla="*/ 30274 h 108078"/>
              <a:gd name="connsiteX427" fmla="*/ 623492 w 1424013"/>
              <a:gd name="connsiteY427" fmla="*/ 21310 h 108078"/>
              <a:gd name="connsiteX428" fmla="*/ 632795 w 1424013"/>
              <a:gd name="connsiteY428" fmla="*/ 21310 h 108078"/>
              <a:gd name="connsiteX429" fmla="*/ 706368 w 1424013"/>
              <a:gd name="connsiteY429" fmla="*/ 3552 h 108078"/>
              <a:gd name="connsiteX430" fmla="*/ 721252 w 1424013"/>
              <a:gd name="connsiteY430" fmla="*/ 3552 h 108078"/>
              <a:gd name="connsiteX431" fmla="*/ 757617 w 1424013"/>
              <a:gd name="connsiteY431" fmla="*/ 60212 h 108078"/>
              <a:gd name="connsiteX432" fmla="*/ 764720 w 1424013"/>
              <a:gd name="connsiteY432" fmla="*/ 73235 h 108078"/>
              <a:gd name="connsiteX433" fmla="*/ 765227 w 1424013"/>
              <a:gd name="connsiteY433" fmla="*/ 73235 h 108078"/>
              <a:gd name="connsiteX434" fmla="*/ 764720 w 1424013"/>
              <a:gd name="connsiteY434" fmla="*/ 58183 h 108078"/>
              <a:gd name="connsiteX435" fmla="*/ 764720 w 1424013"/>
              <a:gd name="connsiteY435" fmla="*/ 3552 h 108078"/>
              <a:gd name="connsiteX436" fmla="*/ 776221 w 1424013"/>
              <a:gd name="connsiteY436" fmla="*/ 3552 h 108078"/>
              <a:gd name="connsiteX437" fmla="*/ 776221 w 1424013"/>
              <a:gd name="connsiteY437" fmla="*/ 86429 h 108078"/>
              <a:gd name="connsiteX438" fmla="*/ 761337 w 1424013"/>
              <a:gd name="connsiteY438" fmla="*/ 86429 h 108078"/>
              <a:gd name="connsiteX439" fmla="*/ 724803 w 1424013"/>
              <a:gd name="connsiteY439" fmla="*/ 30105 h 108078"/>
              <a:gd name="connsiteX440" fmla="*/ 717869 w 1424013"/>
              <a:gd name="connsiteY440" fmla="*/ 16914 h 108078"/>
              <a:gd name="connsiteX441" fmla="*/ 717361 w 1424013"/>
              <a:gd name="connsiteY441" fmla="*/ 16914 h 108078"/>
              <a:gd name="connsiteX442" fmla="*/ 717869 w 1424013"/>
              <a:gd name="connsiteY442" fmla="*/ 31798 h 108078"/>
              <a:gd name="connsiteX443" fmla="*/ 717869 w 1424013"/>
              <a:gd name="connsiteY443" fmla="*/ 86429 h 108078"/>
              <a:gd name="connsiteX444" fmla="*/ 706368 w 1424013"/>
              <a:gd name="connsiteY444" fmla="*/ 86429 h 108078"/>
              <a:gd name="connsiteX445" fmla="*/ 159383 w 1424013"/>
              <a:gd name="connsiteY445" fmla="*/ 2028 h 108078"/>
              <a:gd name="connsiteX446" fmla="*/ 177143 w 1424013"/>
              <a:gd name="connsiteY446" fmla="*/ 5750 h 108078"/>
              <a:gd name="connsiteX447" fmla="*/ 189659 w 1424013"/>
              <a:gd name="connsiteY447" fmla="*/ 16575 h 108078"/>
              <a:gd name="connsiteX448" fmla="*/ 194734 w 1424013"/>
              <a:gd name="connsiteY448" fmla="*/ 32980 h 108078"/>
              <a:gd name="connsiteX449" fmla="*/ 182556 w 1424013"/>
              <a:gd name="connsiteY449" fmla="*/ 32980 h 108078"/>
              <a:gd name="connsiteX450" fmla="*/ 175282 w 1424013"/>
              <a:gd name="connsiteY450" fmla="*/ 17589 h 108078"/>
              <a:gd name="connsiteX451" fmla="*/ 159214 w 1424013"/>
              <a:gd name="connsiteY451" fmla="*/ 11839 h 108078"/>
              <a:gd name="connsiteX452" fmla="*/ 145346 w 1424013"/>
              <a:gd name="connsiteY452" fmla="*/ 16067 h 108078"/>
              <a:gd name="connsiteX453" fmla="*/ 136043 w 1424013"/>
              <a:gd name="connsiteY453" fmla="*/ 27737 h 108078"/>
              <a:gd name="connsiteX454" fmla="*/ 132660 w 1424013"/>
              <a:gd name="connsiteY454" fmla="*/ 44650 h 108078"/>
              <a:gd name="connsiteX455" fmla="*/ 136043 w 1424013"/>
              <a:gd name="connsiteY455" fmla="*/ 61903 h 108078"/>
              <a:gd name="connsiteX456" fmla="*/ 145346 w 1424013"/>
              <a:gd name="connsiteY456" fmla="*/ 73742 h 108078"/>
              <a:gd name="connsiteX457" fmla="*/ 159214 w 1424013"/>
              <a:gd name="connsiteY457" fmla="*/ 77969 h 108078"/>
              <a:gd name="connsiteX458" fmla="*/ 170547 w 1424013"/>
              <a:gd name="connsiteY458" fmla="*/ 75263 h 108078"/>
              <a:gd name="connsiteX459" fmla="*/ 178834 w 1424013"/>
              <a:gd name="connsiteY459" fmla="*/ 67821 h 108078"/>
              <a:gd name="connsiteX460" fmla="*/ 182556 w 1424013"/>
              <a:gd name="connsiteY460" fmla="*/ 56828 h 108078"/>
              <a:gd name="connsiteX461" fmla="*/ 194734 w 1424013"/>
              <a:gd name="connsiteY461" fmla="*/ 56828 h 108078"/>
              <a:gd name="connsiteX462" fmla="*/ 189659 w 1424013"/>
              <a:gd name="connsiteY462" fmla="*/ 73065 h 108078"/>
              <a:gd name="connsiteX463" fmla="*/ 177143 w 1424013"/>
              <a:gd name="connsiteY463" fmla="*/ 84058 h 108078"/>
              <a:gd name="connsiteX464" fmla="*/ 159383 w 1424013"/>
              <a:gd name="connsiteY464" fmla="*/ 87949 h 108078"/>
              <a:gd name="connsiteX465" fmla="*/ 139257 w 1424013"/>
              <a:gd name="connsiteY465" fmla="*/ 82368 h 108078"/>
              <a:gd name="connsiteX466" fmla="*/ 125556 w 1424013"/>
              <a:gd name="connsiteY466" fmla="*/ 66976 h 108078"/>
              <a:gd name="connsiteX467" fmla="*/ 120651 w 1424013"/>
              <a:gd name="connsiteY467" fmla="*/ 44650 h 108078"/>
              <a:gd name="connsiteX468" fmla="*/ 125556 w 1424013"/>
              <a:gd name="connsiteY468" fmla="*/ 22493 h 108078"/>
              <a:gd name="connsiteX469" fmla="*/ 139257 w 1424013"/>
              <a:gd name="connsiteY469" fmla="*/ 7440 h 108078"/>
              <a:gd name="connsiteX470" fmla="*/ 159383 w 1424013"/>
              <a:gd name="connsiteY470" fmla="*/ 2028 h 108078"/>
              <a:gd name="connsiteX471" fmla="*/ 560742 w 1424013"/>
              <a:gd name="connsiteY471" fmla="*/ 0 h 108078"/>
              <a:gd name="connsiteX472" fmla="*/ 572075 w 1424013"/>
              <a:gd name="connsiteY472" fmla="*/ 0 h 108078"/>
              <a:gd name="connsiteX473" fmla="*/ 572075 w 1424013"/>
              <a:gd name="connsiteY473" fmla="*/ 26217 h 108078"/>
              <a:gd name="connsiteX474" fmla="*/ 571904 w 1424013"/>
              <a:gd name="connsiteY474" fmla="*/ 36365 h 108078"/>
              <a:gd name="connsiteX475" fmla="*/ 572412 w 1424013"/>
              <a:gd name="connsiteY475" fmla="*/ 36365 h 108078"/>
              <a:gd name="connsiteX476" fmla="*/ 579686 w 1424013"/>
              <a:gd name="connsiteY476" fmla="*/ 24524 h 108078"/>
              <a:gd name="connsiteX477" fmla="*/ 593048 w 1424013"/>
              <a:gd name="connsiteY477" fmla="*/ 20128 h 108078"/>
              <a:gd name="connsiteX478" fmla="*/ 604380 w 1424013"/>
              <a:gd name="connsiteY478" fmla="*/ 23003 h 108078"/>
              <a:gd name="connsiteX479" fmla="*/ 604380 w 1424013"/>
              <a:gd name="connsiteY479" fmla="*/ 22665 h 108078"/>
              <a:gd name="connsiteX480" fmla="*/ 612328 w 1424013"/>
              <a:gd name="connsiteY480" fmla="*/ 30613 h 108078"/>
              <a:gd name="connsiteX481" fmla="*/ 615203 w 1424013"/>
              <a:gd name="connsiteY481" fmla="*/ 42285 h 108078"/>
              <a:gd name="connsiteX482" fmla="*/ 615203 w 1424013"/>
              <a:gd name="connsiteY482" fmla="*/ 86260 h 108078"/>
              <a:gd name="connsiteX483" fmla="*/ 603872 w 1424013"/>
              <a:gd name="connsiteY483" fmla="*/ 86260 h 108078"/>
              <a:gd name="connsiteX484" fmla="*/ 603872 w 1424013"/>
              <a:gd name="connsiteY484" fmla="*/ 44483 h 108078"/>
              <a:gd name="connsiteX485" fmla="*/ 600151 w 1424013"/>
              <a:gd name="connsiteY485" fmla="*/ 32982 h 108078"/>
              <a:gd name="connsiteX486" fmla="*/ 590002 w 1424013"/>
              <a:gd name="connsiteY486" fmla="*/ 28923 h 108078"/>
              <a:gd name="connsiteX487" fmla="*/ 576979 w 1424013"/>
              <a:gd name="connsiteY487" fmla="*/ 35180 h 108078"/>
              <a:gd name="connsiteX488" fmla="*/ 572075 w 1424013"/>
              <a:gd name="connsiteY488" fmla="*/ 52602 h 108078"/>
              <a:gd name="connsiteX489" fmla="*/ 572075 w 1424013"/>
              <a:gd name="connsiteY489" fmla="*/ 86429 h 108078"/>
              <a:gd name="connsiteX490" fmla="*/ 560742 w 1424013"/>
              <a:gd name="connsiteY490" fmla="*/ 86429 h 108078"/>
              <a:gd name="connsiteX491" fmla="*/ 460614 w 1424013"/>
              <a:gd name="connsiteY491" fmla="*/ 0 h 108078"/>
              <a:gd name="connsiteX492" fmla="*/ 472960 w 1424013"/>
              <a:gd name="connsiteY492" fmla="*/ 0 h 108078"/>
              <a:gd name="connsiteX493" fmla="*/ 472960 w 1424013"/>
              <a:gd name="connsiteY493" fmla="*/ 12009 h 108078"/>
              <a:gd name="connsiteX494" fmla="*/ 460614 w 1424013"/>
              <a:gd name="connsiteY494" fmla="*/ 12009 h 108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</a:cxnLst>
            <a:rect l="l" t="t" r="r" b="b"/>
            <a:pathLst>
              <a:path w="1424013" h="108078">
                <a:moveTo>
                  <a:pt x="513045" y="78816"/>
                </a:moveTo>
                <a:cubicBezTo>
                  <a:pt x="507295" y="78816"/>
                  <a:pt x="503236" y="79663"/>
                  <a:pt x="500530" y="81523"/>
                </a:cubicBezTo>
                <a:cubicBezTo>
                  <a:pt x="497824" y="83384"/>
                  <a:pt x="496639" y="85752"/>
                  <a:pt x="496639" y="88965"/>
                </a:cubicBezTo>
                <a:cubicBezTo>
                  <a:pt x="496639" y="92686"/>
                  <a:pt x="498332" y="95393"/>
                  <a:pt x="501714" y="96914"/>
                </a:cubicBezTo>
                <a:cubicBezTo>
                  <a:pt x="505097" y="98436"/>
                  <a:pt x="510001" y="99113"/>
                  <a:pt x="516428" y="99113"/>
                </a:cubicBezTo>
                <a:cubicBezTo>
                  <a:pt x="524040" y="99113"/>
                  <a:pt x="529453" y="98268"/>
                  <a:pt x="532665" y="96407"/>
                </a:cubicBezTo>
                <a:lnTo>
                  <a:pt x="532665" y="96577"/>
                </a:lnTo>
                <a:cubicBezTo>
                  <a:pt x="535879" y="94716"/>
                  <a:pt x="537571" y="92179"/>
                  <a:pt x="537571" y="88796"/>
                </a:cubicBezTo>
                <a:cubicBezTo>
                  <a:pt x="537571" y="85413"/>
                  <a:pt x="536218" y="83046"/>
                  <a:pt x="533512" y="81354"/>
                </a:cubicBezTo>
                <a:cubicBezTo>
                  <a:pt x="530806" y="79663"/>
                  <a:pt x="527254" y="78816"/>
                  <a:pt x="522687" y="78816"/>
                </a:cubicBezTo>
                <a:close/>
                <a:moveTo>
                  <a:pt x="1292087" y="77463"/>
                </a:moveTo>
                <a:lnTo>
                  <a:pt x="1292256" y="77803"/>
                </a:lnTo>
                <a:lnTo>
                  <a:pt x="1292087" y="77845"/>
                </a:lnTo>
                <a:close/>
                <a:moveTo>
                  <a:pt x="1270777" y="53955"/>
                </a:moveTo>
                <a:cubicBezTo>
                  <a:pt x="1267731" y="56153"/>
                  <a:pt x="1263164" y="58014"/>
                  <a:pt x="1257075" y="59199"/>
                </a:cubicBezTo>
                <a:lnTo>
                  <a:pt x="1254708" y="59705"/>
                </a:lnTo>
                <a:cubicBezTo>
                  <a:pt x="1251155" y="60381"/>
                  <a:pt x="1248451" y="61058"/>
                  <a:pt x="1246419" y="61734"/>
                </a:cubicBezTo>
                <a:cubicBezTo>
                  <a:pt x="1244391" y="62411"/>
                  <a:pt x="1242868" y="63258"/>
                  <a:pt x="1241515" y="64609"/>
                </a:cubicBezTo>
                <a:cubicBezTo>
                  <a:pt x="1240162" y="65964"/>
                  <a:pt x="1239485" y="67654"/>
                  <a:pt x="1239485" y="70021"/>
                </a:cubicBezTo>
                <a:cubicBezTo>
                  <a:pt x="1239485" y="73067"/>
                  <a:pt x="1240670" y="75265"/>
                  <a:pt x="1242868" y="76789"/>
                </a:cubicBezTo>
                <a:cubicBezTo>
                  <a:pt x="1245068" y="78310"/>
                  <a:pt x="1247943" y="78987"/>
                  <a:pt x="1251494" y="78987"/>
                </a:cubicBezTo>
                <a:cubicBezTo>
                  <a:pt x="1257583" y="78987"/>
                  <a:pt x="1262319" y="76957"/>
                  <a:pt x="1265702" y="73067"/>
                </a:cubicBezTo>
                <a:lnTo>
                  <a:pt x="1265702" y="72898"/>
                </a:lnTo>
                <a:cubicBezTo>
                  <a:pt x="1269084" y="68839"/>
                  <a:pt x="1270777" y="63595"/>
                  <a:pt x="1270777" y="56998"/>
                </a:cubicBezTo>
                <a:close/>
                <a:moveTo>
                  <a:pt x="32722" y="38862"/>
                </a:moveTo>
                <a:lnTo>
                  <a:pt x="32722" y="51373"/>
                </a:lnTo>
                <a:lnTo>
                  <a:pt x="40229" y="51373"/>
                </a:lnTo>
                <a:cubicBezTo>
                  <a:pt x="46004" y="51373"/>
                  <a:pt x="49084" y="49063"/>
                  <a:pt x="49084" y="44829"/>
                </a:cubicBezTo>
                <a:cubicBezTo>
                  <a:pt x="49084" y="40594"/>
                  <a:pt x="46004" y="38862"/>
                  <a:pt x="40229" y="38862"/>
                </a:cubicBezTo>
                <a:close/>
                <a:moveTo>
                  <a:pt x="25023" y="32702"/>
                </a:moveTo>
                <a:lnTo>
                  <a:pt x="44079" y="32702"/>
                </a:lnTo>
                <a:cubicBezTo>
                  <a:pt x="51778" y="32702"/>
                  <a:pt x="56976" y="37322"/>
                  <a:pt x="56976" y="43866"/>
                </a:cubicBezTo>
                <a:cubicBezTo>
                  <a:pt x="56976" y="50026"/>
                  <a:pt x="52356" y="53875"/>
                  <a:pt x="45426" y="54645"/>
                </a:cubicBezTo>
                <a:lnTo>
                  <a:pt x="45426" y="55030"/>
                </a:lnTo>
                <a:cubicBezTo>
                  <a:pt x="51971" y="55608"/>
                  <a:pt x="55051" y="58688"/>
                  <a:pt x="55821" y="64847"/>
                </a:cubicBezTo>
                <a:cubicBezTo>
                  <a:pt x="56206" y="67157"/>
                  <a:pt x="57168" y="72162"/>
                  <a:pt x="58130" y="73509"/>
                </a:cubicBezTo>
                <a:lnTo>
                  <a:pt x="49469" y="73509"/>
                </a:lnTo>
                <a:cubicBezTo>
                  <a:pt x="48891" y="72162"/>
                  <a:pt x="48506" y="69274"/>
                  <a:pt x="48121" y="66002"/>
                </a:cubicBezTo>
                <a:cubicBezTo>
                  <a:pt x="47544" y="59842"/>
                  <a:pt x="46581" y="57918"/>
                  <a:pt x="39459" y="57918"/>
                </a:cubicBezTo>
                <a:lnTo>
                  <a:pt x="32722" y="57918"/>
                </a:lnTo>
                <a:lnTo>
                  <a:pt x="32722" y="73509"/>
                </a:lnTo>
                <a:lnTo>
                  <a:pt x="25023" y="73509"/>
                </a:lnTo>
                <a:close/>
                <a:moveTo>
                  <a:pt x="821043" y="28923"/>
                </a:moveTo>
                <a:cubicBezTo>
                  <a:pt x="816139" y="28923"/>
                  <a:pt x="811572" y="30613"/>
                  <a:pt x="808189" y="33996"/>
                </a:cubicBezTo>
                <a:lnTo>
                  <a:pt x="808020" y="33996"/>
                </a:lnTo>
                <a:cubicBezTo>
                  <a:pt x="804469" y="37379"/>
                  <a:pt x="802439" y="42115"/>
                  <a:pt x="801423" y="48035"/>
                </a:cubicBezTo>
                <a:lnTo>
                  <a:pt x="838802" y="48035"/>
                </a:lnTo>
                <a:cubicBezTo>
                  <a:pt x="838465" y="41946"/>
                  <a:pt x="836604" y="37210"/>
                  <a:pt x="833390" y="33827"/>
                </a:cubicBezTo>
                <a:cubicBezTo>
                  <a:pt x="830177" y="30445"/>
                  <a:pt x="825948" y="28923"/>
                  <a:pt x="821043" y="28923"/>
                </a:cubicBezTo>
                <a:close/>
                <a:moveTo>
                  <a:pt x="1187730" y="28921"/>
                </a:moveTo>
                <a:cubicBezTo>
                  <a:pt x="1183840" y="28921"/>
                  <a:pt x="1180457" y="30105"/>
                  <a:pt x="1177413" y="32304"/>
                </a:cubicBezTo>
                <a:cubicBezTo>
                  <a:pt x="1174368" y="34504"/>
                  <a:pt x="1172170" y="37547"/>
                  <a:pt x="1170478" y="41438"/>
                </a:cubicBezTo>
                <a:cubicBezTo>
                  <a:pt x="1168787" y="45158"/>
                  <a:pt x="1167940" y="49388"/>
                  <a:pt x="1167940" y="53953"/>
                </a:cubicBezTo>
                <a:cubicBezTo>
                  <a:pt x="1167940" y="58520"/>
                  <a:pt x="1168787" y="62748"/>
                  <a:pt x="1170478" y="66470"/>
                </a:cubicBezTo>
                <a:cubicBezTo>
                  <a:pt x="1172170" y="70190"/>
                  <a:pt x="1174368" y="73235"/>
                  <a:pt x="1177413" y="75602"/>
                </a:cubicBezTo>
                <a:cubicBezTo>
                  <a:pt x="1180457" y="77971"/>
                  <a:pt x="1183671" y="78985"/>
                  <a:pt x="1187562" y="78985"/>
                </a:cubicBezTo>
                <a:cubicBezTo>
                  <a:pt x="1191450" y="78985"/>
                  <a:pt x="1194496" y="77971"/>
                  <a:pt x="1197371" y="75773"/>
                </a:cubicBezTo>
                <a:lnTo>
                  <a:pt x="1197539" y="75602"/>
                </a:lnTo>
                <a:cubicBezTo>
                  <a:pt x="1200416" y="73404"/>
                  <a:pt x="1202614" y="70529"/>
                  <a:pt x="1204305" y="66639"/>
                </a:cubicBezTo>
                <a:cubicBezTo>
                  <a:pt x="1205997" y="62748"/>
                  <a:pt x="1206674" y="58520"/>
                  <a:pt x="1206674" y="53616"/>
                </a:cubicBezTo>
                <a:cubicBezTo>
                  <a:pt x="1206674" y="48711"/>
                  <a:pt x="1205828" y="44482"/>
                  <a:pt x="1204305" y="40593"/>
                </a:cubicBezTo>
                <a:cubicBezTo>
                  <a:pt x="1202614" y="36871"/>
                  <a:pt x="1200416" y="33996"/>
                  <a:pt x="1197539" y="31966"/>
                </a:cubicBezTo>
                <a:cubicBezTo>
                  <a:pt x="1194664" y="29937"/>
                  <a:pt x="1191450" y="28921"/>
                  <a:pt x="1187730" y="28921"/>
                </a:cubicBezTo>
                <a:close/>
                <a:moveTo>
                  <a:pt x="1002694" y="28921"/>
                </a:moveTo>
                <a:cubicBezTo>
                  <a:pt x="996774" y="28921"/>
                  <a:pt x="991870" y="31119"/>
                  <a:pt x="988318" y="35686"/>
                </a:cubicBezTo>
                <a:cubicBezTo>
                  <a:pt x="984765" y="40254"/>
                  <a:pt x="982906" y="46174"/>
                  <a:pt x="982906" y="53616"/>
                </a:cubicBezTo>
                <a:cubicBezTo>
                  <a:pt x="982906" y="58520"/>
                  <a:pt x="983751" y="62917"/>
                  <a:pt x="985444" y="66807"/>
                </a:cubicBezTo>
                <a:cubicBezTo>
                  <a:pt x="987134" y="70529"/>
                  <a:pt x="989501" y="73573"/>
                  <a:pt x="992378" y="75771"/>
                </a:cubicBezTo>
                <a:cubicBezTo>
                  <a:pt x="995421" y="77971"/>
                  <a:pt x="998804" y="78985"/>
                  <a:pt x="1002863" y="78985"/>
                </a:cubicBezTo>
                <a:cubicBezTo>
                  <a:pt x="1006922" y="78985"/>
                  <a:pt x="1010305" y="77971"/>
                  <a:pt x="1013350" y="75771"/>
                </a:cubicBezTo>
                <a:lnTo>
                  <a:pt x="1013011" y="75771"/>
                </a:lnTo>
                <a:cubicBezTo>
                  <a:pt x="1016057" y="73573"/>
                  <a:pt x="1018255" y="70698"/>
                  <a:pt x="1019946" y="66807"/>
                </a:cubicBezTo>
                <a:cubicBezTo>
                  <a:pt x="1021638" y="63087"/>
                  <a:pt x="1022483" y="58689"/>
                  <a:pt x="1022483" y="53616"/>
                </a:cubicBezTo>
                <a:cubicBezTo>
                  <a:pt x="1022483" y="46174"/>
                  <a:pt x="1020622" y="40254"/>
                  <a:pt x="1017071" y="35686"/>
                </a:cubicBezTo>
                <a:cubicBezTo>
                  <a:pt x="1013519" y="31119"/>
                  <a:pt x="1008615" y="28921"/>
                  <a:pt x="1002694" y="28921"/>
                </a:cubicBezTo>
                <a:close/>
                <a:moveTo>
                  <a:pt x="311943" y="28921"/>
                </a:moveTo>
                <a:cubicBezTo>
                  <a:pt x="308052" y="28921"/>
                  <a:pt x="304669" y="30105"/>
                  <a:pt x="301626" y="32304"/>
                </a:cubicBezTo>
                <a:cubicBezTo>
                  <a:pt x="298580" y="34504"/>
                  <a:pt x="296382" y="37547"/>
                  <a:pt x="294690" y="41438"/>
                </a:cubicBezTo>
                <a:cubicBezTo>
                  <a:pt x="292999" y="45158"/>
                  <a:pt x="292154" y="49388"/>
                  <a:pt x="292154" y="53953"/>
                </a:cubicBezTo>
                <a:cubicBezTo>
                  <a:pt x="292154" y="58520"/>
                  <a:pt x="292999" y="62748"/>
                  <a:pt x="294690" y="66470"/>
                </a:cubicBezTo>
                <a:cubicBezTo>
                  <a:pt x="296382" y="70190"/>
                  <a:pt x="298580" y="73235"/>
                  <a:pt x="301626" y="75602"/>
                </a:cubicBezTo>
                <a:cubicBezTo>
                  <a:pt x="304669" y="77971"/>
                  <a:pt x="307883" y="78985"/>
                  <a:pt x="311774" y="78985"/>
                </a:cubicBezTo>
                <a:cubicBezTo>
                  <a:pt x="315663" y="78985"/>
                  <a:pt x="318708" y="77971"/>
                  <a:pt x="321583" y="75773"/>
                </a:cubicBezTo>
                <a:lnTo>
                  <a:pt x="321752" y="75602"/>
                </a:lnTo>
                <a:cubicBezTo>
                  <a:pt x="324628" y="73404"/>
                  <a:pt x="326827" y="70529"/>
                  <a:pt x="328517" y="66639"/>
                </a:cubicBezTo>
                <a:cubicBezTo>
                  <a:pt x="330209" y="62748"/>
                  <a:pt x="330886" y="58520"/>
                  <a:pt x="330886" y="53616"/>
                </a:cubicBezTo>
                <a:cubicBezTo>
                  <a:pt x="330886" y="48711"/>
                  <a:pt x="330041" y="44482"/>
                  <a:pt x="328517" y="40593"/>
                </a:cubicBezTo>
                <a:cubicBezTo>
                  <a:pt x="326827" y="36871"/>
                  <a:pt x="324628" y="33996"/>
                  <a:pt x="321752" y="31966"/>
                </a:cubicBezTo>
                <a:cubicBezTo>
                  <a:pt x="318877" y="29937"/>
                  <a:pt x="315663" y="28921"/>
                  <a:pt x="311943" y="28921"/>
                </a:cubicBezTo>
                <a:close/>
                <a:moveTo>
                  <a:pt x="236846" y="28921"/>
                </a:moveTo>
                <a:cubicBezTo>
                  <a:pt x="230926" y="28921"/>
                  <a:pt x="226021" y="31119"/>
                  <a:pt x="222470" y="35686"/>
                </a:cubicBezTo>
                <a:cubicBezTo>
                  <a:pt x="218919" y="40254"/>
                  <a:pt x="217058" y="46174"/>
                  <a:pt x="217058" y="53616"/>
                </a:cubicBezTo>
                <a:cubicBezTo>
                  <a:pt x="217058" y="58520"/>
                  <a:pt x="217903" y="62917"/>
                  <a:pt x="219595" y="66807"/>
                </a:cubicBezTo>
                <a:cubicBezTo>
                  <a:pt x="221286" y="70529"/>
                  <a:pt x="223654" y="73573"/>
                  <a:pt x="226529" y="75771"/>
                </a:cubicBezTo>
                <a:cubicBezTo>
                  <a:pt x="229573" y="77971"/>
                  <a:pt x="232956" y="78985"/>
                  <a:pt x="237015" y="78985"/>
                </a:cubicBezTo>
                <a:cubicBezTo>
                  <a:pt x="241074" y="78985"/>
                  <a:pt x="244457" y="77971"/>
                  <a:pt x="247502" y="75771"/>
                </a:cubicBezTo>
                <a:lnTo>
                  <a:pt x="247163" y="75771"/>
                </a:lnTo>
                <a:cubicBezTo>
                  <a:pt x="250208" y="73573"/>
                  <a:pt x="252407" y="70698"/>
                  <a:pt x="254099" y="66807"/>
                </a:cubicBezTo>
                <a:cubicBezTo>
                  <a:pt x="255789" y="63087"/>
                  <a:pt x="256635" y="58689"/>
                  <a:pt x="256635" y="53616"/>
                </a:cubicBezTo>
                <a:cubicBezTo>
                  <a:pt x="256635" y="46174"/>
                  <a:pt x="254776" y="40254"/>
                  <a:pt x="251222" y="35686"/>
                </a:cubicBezTo>
                <a:cubicBezTo>
                  <a:pt x="247671" y="31119"/>
                  <a:pt x="242766" y="28921"/>
                  <a:pt x="236846" y="28921"/>
                </a:cubicBezTo>
                <a:close/>
                <a:moveTo>
                  <a:pt x="515751" y="28752"/>
                </a:moveTo>
                <a:cubicBezTo>
                  <a:pt x="511355" y="28752"/>
                  <a:pt x="507803" y="29768"/>
                  <a:pt x="505097" y="31966"/>
                </a:cubicBezTo>
                <a:cubicBezTo>
                  <a:pt x="502391" y="34165"/>
                  <a:pt x="501038" y="37210"/>
                  <a:pt x="501038" y="41101"/>
                </a:cubicBezTo>
                <a:cubicBezTo>
                  <a:pt x="501038" y="44989"/>
                  <a:pt x="502391" y="48203"/>
                  <a:pt x="505097" y="50233"/>
                </a:cubicBezTo>
                <a:cubicBezTo>
                  <a:pt x="507803" y="52263"/>
                  <a:pt x="511355" y="53447"/>
                  <a:pt x="515751" y="53447"/>
                </a:cubicBezTo>
                <a:cubicBezTo>
                  <a:pt x="520150" y="53447"/>
                  <a:pt x="523701" y="52431"/>
                  <a:pt x="526407" y="50233"/>
                </a:cubicBezTo>
                <a:cubicBezTo>
                  <a:pt x="529113" y="48035"/>
                  <a:pt x="530466" y="44989"/>
                  <a:pt x="530466" y="41101"/>
                </a:cubicBezTo>
                <a:cubicBezTo>
                  <a:pt x="530466" y="37210"/>
                  <a:pt x="529113" y="34165"/>
                  <a:pt x="526407" y="31966"/>
                </a:cubicBezTo>
                <a:cubicBezTo>
                  <a:pt x="523701" y="29768"/>
                  <a:pt x="520150" y="28752"/>
                  <a:pt x="515751" y="28752"/>
                </a:cubicBezTo>
                <a:close/>
                <a:moveTo>
                  <a:pt x="1344857" y="22664"/>
                </a:moveTo>
                <a:lnTo>
                  <a:pt x="1345028" y="22832"/>
                </a:lnTo>
                <a:lnTo>
                  <a:pt x="1345026" y="22832"/>
                </a:lnTo>
                <a:close/>
                <a:moveTo>
                  <a:pt x="39652" y="22115"/>
                </a:moveTo>
                <a:cubicBezTo>
                  <a:pt x="21751" y="22115"/>
                  <a:pt x="8854" y="34819"/>
                  <a:pt x="8854" y="53490"/>
                </a:cubicBezTo>
                <a:cubicBezTo>
                  <a:pt x="8854" y="72162"/>
                  <a:pt x="21943" y="85443"/>
                  <a:pt x="39844" y="85443"/>
                </a:cubicBezTo>
                <a:lnTo>
                  <a:pt x="39652" y="85635"/>
                </a:lnTo>
                <a:cubicBezTo>
                  <a:pt x="57361" y="85635"/>
                  <a:pt x="70642" y="72162"/>
                  <a:pt x="70642" y="53683"/>
                </a:cubicBezTo>
                <a:cubicBezTo>
                  <a:pt x="70642" y="35204"/>
                  <a:pt x="57553" y="22115"/>
                  <a:pt x="39652" y="22115"/>
                </a:cubicBezTo>
                <a:close/>
                <a:moveTo>
                  <a:pt x="461122" y="21312"/>
                </a:moveTo>
                <a:lnTo>
                  <a:pt x="472452" y="21312"/>
                </a:lnTo>
                <a:lnTo>
                  <a:pt x="472452" y="86429"/>
                </a:lnTo>
                <a:lnTo>
                  <a:pt x="461122" y="86429"/>
                </a:lnTo>
                <a:close/>
                <a:moveTo>
                  <a:pt x="1362110" y="21310"/>
                </a:moveTo>
                <a:lnTo>
                  <a:pt x="1374625" y="21310"/>
                </a:lnTo>
                <a:lnTo>
                  <a:pt x="1390186" y="64440"/>
                </a:lnTo>
                <a:cubicBezTo>
                  <a:pt x="1391878" y="68668"/>
                  <a:pt x="1392892" y="72390"/>
                  <a:pt x="1393570" y="75602"/>
                </a:cubicBezTo>
                <a:lnTo>
                  <a:pt x="1393908" y="75602"/>
                </a:lnTo>
                <a:cubicBezTo>
                  <a:pt x="1394584" y="72559"/>
                  <a:pt x="1395769" y="68837"/>
                  <a:pt x="1397290" y="64440"/>
                </a:cubicBezTo>
                <a:lnTo>
                  <a:pt x="1412512" y="21310"/>
                </a:lnTo>
                <a:lnTo>
                  <a:pt x="1424013" y="21310"/>
                </a:lnTo>
                <a:lnTo>
                  <a:pt x="1400504" y="84060"/>
                </a:lnTo>
                <a:cubicBezTo>
                  <a:pt x="1398136" y="90318"/>
                  <a:pt x="1394753" y="95899"/>
                  <a:pt x="1390356" y="100805"/>
                </a:cubicBezTo>
                <a:cubicBezTo>
                  <a:pt x="1385958" y="105709"/>
                  <a:pt x="1380377" y="108076"/>
                  <a:pt x="1373611" y="108076"/>
                </a:cubicBezTo>
                <a:cubicBezTo>
                  <a:pt x="1370568" y="108076"/>
                  <a:pt x="1367860" y="107570"/>
                  <a:pt x="1365662" y="106386"/>
                </a:cubicBezTo>
                <a:lnTo>
                  <a:pt x="1365662" y="97083"/>
                </a:lnTo>
                <a:cubicBezTo>
                  <a:pt x="1368030" y="98436"/>
                  <a:pt x="1370568" y="98944"/>
                  <a:pt x="1373443" y="98944"/>
                </a:cubicBezTo>
                <a:cubicBezTo>
                  <a:pt x="1376994" y="98944"/>
                  <a:pt x="1380038" y="97928"/>
                  <a:pt x="1382575" y="95730"/>
                </a:cubicBezTo>
                <a:cubicBezTo>
                  <a:pt x="1385113" y="93532"/>
                  <a:pt x="1386974" y="90826"/>
                  <a:pt x="1388327" y="87443"/>
                </a:cubicBezTo>
                <a:close/>
                <a:moveTo>
                  <a:pt x="345939" y="21310"/>
                </a:moveTo>
                <a:lnTo>
                  <a:pt x="358455" y="21310"/>
                </a:lnTo>
                <a:lnTo>
                  <a:pt x="374014" y="64440"/>
                </a:lnTo>
                <a:cubicBezTo>
                  <a:pt x="375706" y="68668"/>
                  <a:pt x="376722" y="72390"/>
                  <a:pt x="377399" y="75602"/>
                </a:cubicBezTo>
                <a:lnTo>
                  <a:pt x="377736" y="75602"/>
                </a:lnTo>
                <a:cubicBezTo>
                  <a:pt x="378413" y="72559"/>
                  <a:pt x="379597" y="68837"/>
                  <a:pt x="381119" y="64440"/>
                </a:cubicBezTo>
                <a:lnTo>
                  <a:pt x="396340" y="21310"/>
                </a:lnTo>
                <a:lnTo>
                  <a:pt x="407843" y="21310"/>
                </a:lnTo>
                <a:lnTo>
                  <a:pt x="384333" y="84060"/>
                </a:lnTo>
                <a:cubicBezTo>
                  <a:pt x="381964" y="90318"/>
                  <a:pt x="378581" y="95899"/>
                  <a:pt x="374185" y="100805"/>
                </a:cubicBezTo>
                <a:cubicBezTo>
                  <a:pt x="369786" y="105709"/>
                  <a:pt x="364205" y="108076"/>
                  <a:pt x="357440" y="108076"/>
                </a:cubicBezTo>
                <a:cubicBezTo>
                  <a:pt x="354396" y="108076"/>
                  <a:pt x="351690" y="107570"/>
                  <a:pt x="349490" y="106386"/>
                </a:cubicBezTo>
                <a:lnTo>
                  <a:pt x="349490" y="97083"/>
                </a:lnTo>
                <a:cubicBezTo>
                  <a:pt x="351859" y="98436"/>
                  <a:pt x="354396" y="98944"/>
                  <a:pt x="357271" y="98944"/>
                </a:cubicBezTo>
                <a:cubicBezTo>
                  <a:pt x="360822" y="98944"/>
                  <a:pt x="363868" y="97928"/>
                  <a:pt x="366404" y="95730"/>
                </a:cubicBezTo>
                <a:cubicBezTo>
                  <a:pt x="368941" y="93532"/>
                  <a:pt x="370802" y="90826"/>
                  <a:pt x="372155" y="87443"/>
                </a:cubicBezTo>
                <a:close/>
                <a:moveTo>
                  <a:pt x="1256569" y="20297"/>
                </a:moveTo>
                <a:cubicBezTo>
                  <a:pt x="1265025" y="20297"/>
                  <a:pt x="1271114" y="22157"/>
                  <a:pt x="1275511" y="26046"/>
                </a:cubicBezTo>
                <a:cubicBezTo>
                  <a:pt x="1279909" y="29937"/>
                  <a:pt x="1282107" y="35349"/>
                  <a:pt x="1282107" y="42454"/>
                </a:cubicBezTo>
                <a:lnTo>
                  <a:pt x="1282107" y="72053"/>
                </a:lnTo>
                <a:cubicBezTo>
                  <a:pt x="1282107" y="76789"/>
                  <a:pt x="1283968" y="78987"/>
                  <a:pt x="1287520" y="78987"/>
                </a:cubicBezTo>
                <a:lnTo>
                  <a:pt x="1292087" y="77845"/>
                </a:lnTo>
                <a:lnTo>
                  <a:pt x="1292087" y="85921"/>
                </a:lnTo>
                <a:cubicBezTo>
                  <a:pt x="1289549" y="86766"/>
                  <a:pt x="1286843" y="87274"/>
                  <a:pt x="1284308" y="87274"/>
                </a:cubicBezTo>
                <a:cubicBezTo>
                  <a:pt x="1279740" y="87274"/>
                  <a:pt x="1276526" y="86090"/>
                  <a:pt x="1274328" y="83723"/>
                </a:cubicBezTo>
                <a:cubicBezTo>
                  <a:pt x="1272130" y="81354"/>
                  <a:pt x="1271114" y="78140"/>
                  <a:pt x="1271114" y="74082"/>
                </a:cubicBezTo>
                <a:lnTo>
                  <a:pt x="1271114" y="71882"/>
                </a:lnTo>
                <a:lnTo>
                  <a:pt x="1270606" y="71882"/>
                </a:lnTo>
                <a:cubicBezTo>
                  <a:pt x="1269253" y="76789"/>
                  <a:pt x="1266547" y="80848"/>
                  <a:pt x="1262488" y="83723"/>
                </a:cubicBezTo>
                <a:cubicBezTo>
                  <a:pt x="1258428" y="86598"/>
                  <a:pt x="1253692" y="88119"/>
                  <a:pt x="1247943" y="88119"/>
                </a:cubicBezTo>
                <a:cubicBezTo>
                  <a:pt x="1242191" y="88119"/>
                  <a:pt x="1237118" y="86598"/>
                  <a:pt x="1233396" y="83723"/>
                </a:cubicBezTo>
                <a:cubicBezTo>
                  <a:pt x="1229676" y="80848"/>
                  <a:pt x="1227815" y="76449"/>
                  <a:pt x="1227815" y="70698"/>
                </a:cubicBezTo>
                <a:cubicBezTo>
                  <a:pt x="1227815" y="65964"/>
                  <a:pt x="1229000" y="62411"/>
                  <a:pt x="1231537" y="59875"/>
                </a:cubicBezTo>
                <a:cubicBezTo>
                  <a:pt x="1234073" y="57338"/>
                  <a:pt x="1236949" y="55477"/>
                  <a:pt x="1240330" y="54631"/>
                </a:cubicBezTo>
                <a:cubicBezTo>
                  <a:pt x="1243715" y="53616"/>
                  <a:pt x="1248451" y="52602"/>
                  <a:pt x="1254369" y="51417"/>
                </a:cubicBezTo>
                <a:cubicBezTo>
                  <a:pt x="1260120" y="50404"/>
                  <a:pt x="1264180" y="49050"/>
                  <a:pt x="1266717" y="47527"/>
                </a:cubicBezTo>
                <a:cubicBezTo>
                  <a:pt x="1269253" y="46005"/>
                  <a:pt x="1270606" y="43299"/>
                  <a:pt x="1270606" y="39748"/>
                </a:cubicBezTo>
                <a:cubicBezTo>
                  <a:pt x="1270606" y="36534"/>
                  <a:pt x="1269422" y="33996"/>
                  <a:pt x="1267223" y="31966"/>
                </a:cubicBezTo>
                <a:cubicBezTo>
                  <a:pt x="1264856" y="29937"/>
                  <a:pt x="1261305" y="29092"/>
                  <a:pt x="1256399" y="29092"/>
                </a:cubicBezTo>
                <a:cubicBezTo>
                  <a:pt x="1245913" y="29092"/>
                  <a:pt x="1240838" y="33827"/>
                  <a:pt x="1240838" y="43299"/>
                </a:cubicBezTo>
                <a:lnTo>
                  <a:pt x="1229506" y="43299"/>
                </a:lnTo>
                <a:cubicBezTo>
                  <a:pt x="1229506" y="36026"/>
                  <a:pt x="1232043" y="30445"/>
                  <a:pt x="1236779" y="26385"/>
                </a:cubicBezTo>
                <a:cubicBezTo>
                  <a:pt x="1241515" y="22326"/>
                  <a:pt x="1248112" y="20297"/>
                  <a:pt x="1256569" y="20297"/>
                </a:cubicBezTo>
                <a:close/>
                <a:moveTo>
                  <a:pt x="1002694" y="20126"/>
                </a:moveTo>
                <a:cubicBezTo>
                  <a:pt x="1009121" y="20126"/>
                  <a:pt x="1014533" y="21479"/>
                  <a:pt x="1019439" y="24354"/>
                </a:cubicBezTo>
                <a:cubicBezTo>
                  <a:pt x="1024344" y="27229"/>
                  <a:pt x="1027895" y="31119"/>
                  <a:pt x="1030602" y="36194"/>
                </a:cubicBezTo>
                <a:cubicBezTo>
                  <a:pt x="1033139" y="41268"/>
                  <a:pt x="1034492" y="47188"/>
                  <a:pt x="1034492" y="53784"/>
                </a:cubicBezTo>
                <a:cubicBezTo>
                  <a:pt x="1034492" y="60379"/>
                  <a:pt x="1033139" y="66470"/>
                  <a:pt x="1030602" y="71543"/>
                </a:cubicBezTo>
                <a:cubicBezTo>
                  <a:pt x="1028066" y="76787"/>
                  <a:pt x="1024344" y="80677"/>
                  <a:pt x="1019439" y="83552"/>
                </a:cubicBezTo>
                <a:cubicBezTo>
                  <a:pt x="1014704" y="86427"/>
                  <a:pt x="1009121" y="87949"/>
                  <a:pt x="1002694" y="87949"/>
                </a:cubicBezTo>
                <a:cubicBezTo>
                  <a:pt x="996268" y="87949"/>
                  <a:pt x="990856" y="86596"/>
                  <a:pt x="985950" y="83552"/>
                </a:cubicBezTo>
                <a:cubicBezTo>
                  <a:pt x="981214" y="80677"/>
                  <a:pt x="977494" y="76618"/>
                  <a:pt x="974788" y="71543"/>
                </a:cubicBezTo>
                <a:cubicBezTo>
                  <a:pt x="972250" y="66300"/>
                  <a:pt x="970897" y="60379"/>
                  <a:pt x="970897" y="53784"/>
                </a:cubicBezTo>
                <a:cubicBezTo>
                  <a:pt x="970897" y="47188"/>
                  <a:pt x="972250" y="41268"/>
                  <a:pt x="974788" y="36194"/>
                </a:cubicBezTo>
                <a:cubicBezTo>
                  <a:pt x="977325" y="31119"/>
                  <a:pt x="981045" y="27060"/>
                  <a:pt x="985950" y="24354"/>
                </a:cubicBezTo>
                <a:cubicBezTo>
                  <a:pt x="990856" y="21648"/>
                  <a:pt x="996268" y="20126"/>
                  <a:pt x="1002694" y="20126"/>
                </a:cubicBezTo>
                <a:close/>
                <a:moveTo>
                  <a:pt x="932334" y="20126"/>
                </a:moveTo>
                <a:cubicBezTo>
                  <a:pt x="937746" y="20126"/>
                  <a:pt x="942652" y="21140"/>
                  <a:pt x="946880" y="23340"/>
                </a:cubicBezTo>
                <a:cubicBezTo>
                  <a:pt x="951108" y="25538"/>
                  <a:pt x="954491" y="28413"/>
                  <a:pt x="957197" y="32472"/>
                </a:cubicBezTo>
                <a:cubicBezTo>
                  <a:pt x="959735" y="36363"/>
                  <a:pt x="961257" y="40930"/>
                  <a:pt x="961596" y="46003"/>
                </a:cubicBezTo>
                <a:lnTo>
                  <a:pt x="949755" y="46003"/>
                </a:lnTo>
                <a:cubicBezTo>
                  <a:pt x="949079" y="41099"/>
                  <a:pt x="947218" y="37040"/>
                  <a:pt x="944512" y="33826"/>
                </a:cubicBezTo>
                <a:cubicBezTo>
                  <a:pt x="941637" y="30782"/>
                  <a:pt x="937746" y="29090"/>
                  <a:pt x="932504" y="29090"/>
                </a:cubicBezTo>
                <a:cubicBezTo>
                  <a:pt x="926245" y="29090"/>
                  <a:pt x="921340" y="31459"/>
                  <a:pt x="917620" y="36026"/>
                </a:cubicBezTo>
                <a:cubicBezTo>
                  <a:pt x="914067" y="40591"/>
                  <a:pt x="912208" y="46680"/>
                  <a:pt x="912208" y="54122"/>
                </a:cubicBezTo>
                <a:cubicBezTo>
                  <a:pt x="912208" y="61564"/>
                  <a:pt x="914067" y="67653"/>
                  <a:pt x="917620" y="72220"/>
                </a:cubicBezTo>
                <a:cubicBezTo>
                  <a:pt x="921172" y="76787"/>
                  <a:pt x="926076" y="79154"/>
                  <a:pt x="932165" y="79154"/>
                </a:cubicBezTo>
                <a:cubicBezTo>
                  <a:pt x="937070" y="79154"/>
                  <a:pt x="941129" y="77632"/>
                  <a:pt x="944343" y="74418"/>
                </a:cubicBezTo>
                <a:cubicBezTo>
                  <a:pt x="947557" y="71375"/>
                  <a:pt x="949418" y="66976"/>
                  <a:pt x="949924" y="61564"/>
                </a:cubicBezTo>
                <a:lnTo>
                  <a:pt x="961764" y="61564"/>
                </a:lnTo>
                <a:cubicBezTo>
                  <a:pt x="961425" y="66976"/>
                  <a:pt x="959904" y="71543"/>
                  <a:pt x="957197" y="75602"/>
                </a:cubicBezTo>
                <a:cubicBezTo>
                  <a:pt x="954491" y="79662"/>
                  <a:pt x="951108" y="82707"/>
                  <a:pt x="946712" y="84905"/>
                </a:cubicBezTo>
                <a:cubicBezTo>
                  <a:pt x="942313" y="87104"/>
                  <a:pt x="937409" y="88119"/>
                  <a:pt x="931996" y="88119"/>
                </a:cubicBezTo>
                <a:cubicBezTo>
                  <a:pt x="925739" y="88119"/>
                  <a:pt x="920327" y="86766"/>
                  <a:pt x="915420" y="83721"/>
                </a:cubicBezTo>
                <a:lnTo>
                  <a:pt x="915591" y="83552"/>
                </a:lnTo>
                <a:cubicBezTo>
                  <a:pt x="910855" y="80677"/>
                  <a:pt x="907133" y="76618"/>
                  <a:pt x="904427" y="71543"/>
                </a:cubicBezTo>
                <a:cubicBezTo>
                  <a:pt x="901721" y="66470"/>
                  <a:pt x="900368" y="60550"/>
                  <a:pt x="900368" y="53953"/>
                </a:cubicBezTo>
                <a:cubicBezTo>
                  <a:pt x="900368" y="47356"/>
                  <a:pt x="901721" y="41438"/>
                  <a:pt x="904258" y="36363"/>
                </a:cubicBezTo>
                <a:cubicBezTo>
                  <a:pt x="906964" y="31288"/>
                  <a:pt x="910684" y="27229"/>
                  <a:pt x="915591" y="24354"/>
                </a:cubicBezTo>
                <a:cubicBezTo>
                  <a:pt x="920495" y="21479"/>
                  <a:pt x="926076" y="20126"/>
                  <a:pt x="932334" y="20126"/>
                </a:cubicBezTo>
                <a:close/>
                <a:moveTo>
                  <a:pt x="236846" y="20126"/>
                </a:moveTo>
                <a:cubicBezTo>
                  <a:pt x="243274" y="20126"/>
                  <a:pt x="248687" y="21479"/>
                  <a:pt x="253591" y="24354"/>
                </a:cubicBezTo>
                <a:cubicBezTo>
                  <a:pt x="258496" y="27229"/>
                  <a:pt x="262047" y="31119"/>
                  <a:pt x="264753" y="36194"/>
                </a:cubicBezTo>
                <a:cubicBezTo>
                  <a:pt x="267291" y="41268"/>
                  <a:pt x="268644" y="47188"/>
                  <a:pt x="268644" y="53784"/>
                </a:cubicBezTo>
                <a:cubicBezTo>
                  <a:pt x="268644" y="60379"/>
                  <a:pt x="267291" y="66470"/>
                  <a:pt x="264753" y="71543"/>
                </a:cubicBezTo>
                <a:cubicBezTo>
                  <a:pt x="262217" y="76787"/>
                  <a:pt x="258496" y="80677"/>
                  <a:pt x="253591" y="83552"/>
                </a:cubicBezTo>
                <a:cubicBezTo>
                  <a:pt x="248855" y="86427"/>
                  <a:pt x="243274" y="87949"/>
                  <a:pt x="236846" y="87949"/>
                </a:cubicBezTo>
                <a:cubicBezTo>
                  <a:pt x="230420" y="87949"/>
                  <a:pt x="225008" y="86596"/>
                  <a:pt x="220101" y="83552"/>
                </a:cubicBezTo>
                <a:cubicBezTo>
                  <a:pt x="215365" y="80677"/>
                  <a:pt x="211645" y="76618"/>
                  <a:pt x="208939" y="71543"/>
                </a:cubicBezTo>
                <a:cubicBezTo>
                  <a:pt x="206402" y="66300"/>
                  <a:pt x="205049" y="60379"/>
                  <a:pt x="205049" y="53784"/>
                </a:cubicBezTo>
                <a:cubicBezTo>
                  <a:pt x="205049" y="47188"/>
                  <a:pt x="206402" y="41268"/>
                  <a:pt x="208939" y="36194"/>
                </a:cubicBezTo>
                <a:cubicBezTo>
                  <a:pt x="211477" y="31119"/>
                  <a:pt x="215197" y="27060"/>
                  <a:pt x="220101" y="24354"/>
                </a:cubicBezTo>
                <a:cubicBezTo>
                  <a:pt x="225008" y="21648"/>
                  <a:pt x="230420" y="20126"/>
                  <a:pt x="236846" y="20126"/>
                </a:cubicBezTo>
                <a:close/>
                <a:moveTo>
                  <a:pt x="1333526" y="19957"/>
                </a:moveTo>
                <a:lnTo>
                  <a:pt x="1345026" y="22832"/>
                </a:lnTo>
                <a:lnTo>
                  <a:pt x="1352807" y="30613"/>
                </a:lnTo>
                <a:cubicBezTo>
                  <a:pt x="1354668" y="33996"/>
                  <a:pt x="1355682" y="37887"/>
                  <a:pt x="1355682" y="42283"/>
                </a:cubicBezTo>
                <a:lnTo>
                  <a:pt x="1355682" y="86258"/>
                </a:lnTo>
                <a:lnTo>
                  <a:pt x="1344351" y="86258"/>
                </a:lnTo>
                <a:lnTo>
                  <a:pt x="1344351" y="44313"/>
                </a:lnTo>
                <a:cubicBezTo>
                  <a:pt x="1344351" y="39408"/>
                  <a:pt x="1343167" y="35686"/>
                  <a:pt x="1340629" y="32980"/>
                </a:cubicBezTo>
                <a:cubicBezTo>
                  <a:pt x="1338094" y="30274"/>
                  <a:pt x="1334709" y="28921"/>
                  <a:pt x="1330481" y="28921"/>
                </a:cubicBezTo>
                <a:cubicBezTo>
                  <a:pt x="1325069" y="28921"/>
                  <a:pt x="1320841" y="30951"/>
                  <a:pt x="1317458" y="35180"/>
                </a:cubicBezTo>
                <a:cubicBezTo>
                  <a:pt x="1314075" y="39408"/>
                  <a:pt x="1312554" y="45158"/>
                  <a:pt x="1312554" y="52600"/>
                </a:cubicBezTo>
                <a:lnTo>
                  <a:pt x="1312554" y="86427"/>
                </a:lnTo>
                <a:lnTo>
                  <a:pt x="1301221" y="86427"/>
                </a:lnTo>
                <a:lnTo>
                  <a:pt x="1301221" y="21310"/>
                </a:lnTo>
                <a:lnTo>
                  <a:pt x="1312214" y="21310"/>
                </a:lnTo>
                <a:lnTo>
                  <a:pt x="1312214" y="36194"/>
                </a:lnTo>
                <a:lnTo>
                  <a:pt x="1312554" y="36194"/>
                </a:lnTo>
                <a:cubicBezTo>
                  <a:pt x="1313568" y="31121"/>
                  <a:pt x="1315936" y="27062"/>
                  <a:pt x="1319825" y="24185"/>
                </a:cubicBezTo>
                <a:cubicBezTo>
                  <a:pt x="1323716" y="21310"/>
                  <a:pt x="1328283" y="19957"/>
                  <a:pt x="1333526" y="19957"/>
                </a:cubicBezTo>
                <a:close/>
                <a:moveTo>
                  <a:pt x="1190605" y="19957"/>
                </a:moveTo>
                <a:cubicBezTo>
                  <a:pt x="1196018" y="19957"/>
                  <a:pt x="1200585" y="21310"/>
                  <a:pt x="1204813" y="24185"/>
                </a:cubicBezTo>
                <a:lnTo>
                  <a:pt x="1205152" y="24185"/>
                </a:lnTo>
                <a:cubicBezTo>
                  <a:pt x="1209380" y="27062"/>
                  <a:pt x="1212592" y="30951"/>
                  <a:pt x="1214961" y="36026"/>
                </a:cubicBezTo>
                <a:cubicBezTo>
                  <a:pt x="1217328" y="41099"/>
                  <a:pt x="1218512" y="47019"/>
                  <a:pt x="1218512" y="53447"/>
                </a:cubicBezTo>
                <a:cubicBezTo>
                  <a:pt x="1218512" y="59873"/>
                  <a:pt x="1217328" y="65962"/>
                  <a:pt x="1214792" y="71035"/>
                </a:cubicBezTo>
                <a:cubicBezTo>
                  <a:pt x="1212255" y="76279"/>
                  <a:pt x="1208872" y="80338"/>
                  <a:pt x="1204644" y="83215"/>
                </a:cubicBezTo>
                <a:cubicBezTo>
                  <a:pt x="1200416" y="86090"/>
                  <a:pt x="1195680" y="87612"/>
                  <a:pt x="1190436" y="87612"/>
                </a:cubicBezTo>
                <a:cubicBezTo>
                  <a:pt x="1185193" y="87612"/>
                  <a:pt x="1180796" y="86258"/>
                  <a:pt x="1176737" y="83384"/>
                </a:cubicBezTo>
                <a:cubicBezTo>
                  <a:pt x="1172678" y="80509"/>
                  <a:pt x="1169972" y="76618"/>
                  <a:pt x="1168448" y="71543"/>
                </a:cubicBezTo>
                <a:lnTo>
                  <a:pt x="1168110" y="71543"/>
                </a:lnTo>
                <a:lnTo>
                  <a:pt x="1168110" y="106386"/>
                </a:lnTo>
                <a:lnTo>
                  <a:pt x="1156778" y="106386"/>
                </a:lnTo>
                <a:lnTo>
                  <a:pt x="1156778" y="21310"/>
                </a:lnTo>
                <a:lnTo>
                  <a:pt x="1168110" y="21310"/>
                </a:lnTo>
                <a:lnTo>
                  <a:pt x="1168110" y="36194"/>
                </a:lnTo>
                <a:cubicBezTo>
                  <a:pt x="1169464" y="31121"/>
                  <a:pt x="1172338" y="27062"/>
                  <a:pt x="1176398" y="24185"/>
                </a:cubicBezTo>
                <a:cubicBezTo>
                  <a:pt x="1180626" y="21310"/>
                  <a:pt x="1185193" y="19957"/>
                  <a:pt x="1190605" y="19957"/>
                </a:cubicBezTo>
                <a:close/>
                <a:moveTo>
                  <a:pt x="1078299" y="19957"/>
                </a:moveTo>
                <a:cubicBezTo>
                  <a:pt x="1083203" y="19957"/>
                  <a:pt x="1087600" y="21479"/>
                  <a:pt x="1091490" y="24356"/>
                </a:cubicBezTo>
                <a:cubicBezTo>
                  <a:pt x="1095212" y="27231"/>
                  <a:pt x="1097750" y="31290"/>
                  <a:pt x="1098764" y="36194"/>
                </a:cubicBezTo>
                <a:lnTo>
                  <a:pt x="1098932" y="36194"/>
                </a:lnTo>
                <a:cubicBezTo>
                  <a:pt x="1100286" y="30782"/>
                  <a:pt x="1102823" y="26723"/>
                  <a:pt x="1106545" y="24017"/>
                </a:cubicBezTo>
                <a:cubicBezTo>
                  <a:pt x="1110265" y="21310"/>
                  <a:pt x="1114493" y="19957"/>
                  <a:pt x="1119398" y="19957"/>
                </a:cubicBezTo>
                <a:cubicBezTo>
                  <a:pt x="1123288" y="19957"/>
                  <a:pt x="1127010" y="20803"/>
                  <a:pt x="1130222" y="22664"/>
                </a:cubicBezTo>
                <a:lnTo>
                  <a:pt x="1130393" y="22495"/>
                </a:lnTo>
                <a:cubicBezTo>
                  <a:pt x="1133605" y="24185"/>
                  <a:pt x="1136142" y="26723"/>
                  <a:pt x="1138003" y="30105"/>
                </a:cubicBezTo>
                <a:cubicBezTo>
                  <a:pt x="1139864" y="33488"/>
                  <a:pt x="1140710" y="37210"/>
                  <a:pt x="1140710" y="41775"/>
                </a:cubicBezTo>
                <a:lnTo>
                  <a:pt x="1140710" y="86427"/>
                </a:lnTo>
                <a:lnTo>
                  <a:pt x="1129377" y="86427"/>
                </a:lnTo>
                <a:lnTo>
                  <a:pt x="1129377" y="42960"/>
                </a:lnTo>
                <a:cubicBezTo>
                  <a:pt x="1129377" y="38901"/>
                  <a:pt x="1128193" y="35518"/>
                  <a:pt x="1125657" y="32980"/>
                </a:cubicBezTo>
                <a:cubicBezTo>
                  <a:pt x="1123288" y="30445"/>
                  <a:pt x="1120076" y="29092"/>
                  <a:pt x="1116015" y="29092"/>
                </a:cubicBezTo>
                <a:cubicBezTo>
                  <a:pt x="1110942" y="29092"/>
                  <a:pt x="1106882" y="31290"/>
                  <a:pt x="1103839" y="35518"/>
                </a:cubicBezTo>
                <a:cubicBezTo>
                  <a:pt x="1100793" y="39746"/>
                  <a:pt x="1099272" y="45666"/>
                  <a:pt x="1099272" y="53108"/>
                </a:cubicBezTo>
                <a:lnTo>
                  <a:pt x="1099272" y="86427"/>
                </a:lnTo>
                <a:lnTo>
                  <a:pt x="1087939" y="86427"/>
                </a:lnTo>
                <a:lnTo>
                  <a:pt x="1087939" y="42960"/>
                </a:lnTo>
                <a:cubicBezTo>
                  <a:pt x="1087939" y="38901"/>
                  <a:pt x="1086755" y="35686"/>
                  <a:pt x="1084219" y="32980"/>
                </a:cubicBezTo>
                <a:cubicBezTo>
                  <a:pt x="1081850" y="30445"/>
                  <a:pt x="1078636" y="29092"/>
                  <a:pt x="1074746" y="29092"/>
                </a:cubicBezTo>
                <a:cubicBezTo>
                  <a:pt x="1069672" y="29092"/>
                  <a:pt x="1065613" y="31290"/>
                  <a:pt x="1062568" y="35686"/>
                </a:cubicBezTo>
                <a:cubicBezTo>
                  <a:pt x="1059524" y="40085"/>
                  <a:pt x="1058002" y="45835"/>
                  <a:pt x="1058002" y="53108"/>
                </a:cubicBezTo>
                <a:lnTo>
                  <a:pt x="1058002" y="86427"/>
                </a:lnTo>
                <a:lnTo>
                  <a:pt x="1046670" y="86427"/>
                </a:lnTo>
                <a:lnTo>
                  <a:pt x="1046670" y="21310"/>
                </a:lnTo>
                <a:lnTo>
                  <a:pt x="1057663" y="21310"/>
                </a:lnTo>
                <a:lnTo>
                  <a:pt x="1057663" y="36194"/>
                </a:lnTo>
                <a:lnTo>
                  <a:pt x="1058002" y="36194"/>
                </a:lnTo>
                <a:cubicBezTo>
                  <a:pt x="1058848" y="31121"/>
                  <a:pt x="1061216" y="27062"/>
                  <a:pt x="1065105" y="24185"/>
                </a:cubicBezTo>
                <a:cubicBezTo>
                  <a:pt x="1068996" y="21310"/>
                  <a:pt x="1073394" y="19957"/>
                  <a:pt x="1078299" y="19957"/>
                </a:cubicBezTo>
                <a:close/>
                <a:moveTo>
                  <a:pt x="314817" y="19957"/>
                </a:moveTo>
                <a:cubicBezTo>
                  <a:pt x="320230" y="19957"/>
                  <a:pt x="324797" y="21310"/>
                  <a:pt x="329025" y="24185"/>
                </a:cubicBezTo>
                <a:lnTo>
                  <a:pt x="329364" y="24185"/>
                </a:lnTo>
                <a:cubicBezTo>
                  <a:pt x="333592" y="27062"/>
                  <a:pt x="336806" y="30951"/>
                  <a:pt x="339173" y="36026"/>
                </a:cubicBezTo>
                <a:cubicBezTo>
                  <a:pt x="341542" y="41099"/>
                  <a:pt x="342724" y="47019"/>
                  <a:pt x="342724" y="53447"/>
                </a:cubicBezTo>
                <a:cubicBezTo>
                  <a:pt x="342724" y="59873"/>
                  <a:pt x="341542" y="65962"/>
                  <a:pt x="339004" y="71035"/>
                </a:cubicBezTo>
                <a:cubicBezTo>
                  <a:pt x="336467" y="76279"/>
                  <a:pt x="333084" y="80338"/>
                  <a:pt x="328856" y="83215"/>
                </a:cubicBezTo>
                <a:cubicBezTo>
                  <a:pt x="324628" y="86090"/>
                  <a:pt x="319892" y="87612"/>
                  <a:pt x="314649" y="87612"/>
                </a:cubicBezTo>
                <a:cubicBezTo>
                  <a:pt x="309405" y="87612"/>
                  <a:pt x="305008" y="86258"/>
                  <a:pt x="300949" y="83384"/>
                </a:cubicBezTo>
                <a:cubicBezTo>
                  <a:pt x="296890" y="80509"/>
                  <a:pt x="294184" y="76618"/>
                  <a:pt x="292660" y="71543"/>
                </a:cubicBezTo>
                <a:lnTo>
                  <a:pt x="292323" y="71543"/>
                </a:lnTo>
                <a:lnTo>
                  <a:pt x="292323" y="106386"/>
                </a:lnTo>
                <a:lnTo>
                  <a:pt x="280990" y="106386"/>
                </a:lnTo>
                <a:lnTo>
                  <a:pt x="280990" y="21310"/>
                </a:lnTo>
                <a:lnTo>
                  <a:pt x="292323" y="21310"/>
                </a:lnTo>
                <a:lnTo>
                  <a:pt x="292323" y="36194"/>
                </a:lnTo>
                <a:cubicBezTo>
                  <a:pt x="293676" y="31121"/>
                  <a:pt x="296551" y="27062"/>
                  <a:pt x="300610" y="24185"/>
                </a:cubicBezTo>
                <a:cubicBezTo>
                  <a:pt x="304838" y="21310"/>
                  <a:pt x="309405" y="19957"/>
                  <a:pt x="314817" y="19957"/>
                </a:cubicBezTo>
                <a:close/>
                <a:moveTo>
                  <a:pt x="821043" y="19789"/>
                </a:moveTo>
                <a:cubicBezTo>
                  <a:pt x="830684" y="19789"/>
                  <a:pt x="838126" y="23003"/>
                  <a:pt x="843200" y="29429"/>
                </a:cubicBezTo>
                <a:cubicBezTo>
                  <a:pt x="848444" y="35857"/>
                  <a:pt x="850980" y="44313"/>
                  <a:pt x="850980" y="54631"/>
                </a:cubicBezTo>
                <a:lnTo>
                  <a:pt x="850980" y="56830"/>
                </a:lnTo>
                <a:lnTo>
                  <a:pt x="850811" y="56830"/>
                </a:lnTo>
                <a:lnTo>
                  <a:pt x="801255" y="56830"/>
                </a:lnTo>
                <a:cubicBezTo>
                  <a:pt x="801763" y="63595"/>
                  <a:pt x="803792" y="69008"/>
                  <a:pt x="807344" y="72898"/>
                </a:cubicBezTo>
                <a:cubicBezTo>
                  <a:pt x="810895" y="76787"/>
                  <a:pt x="815462" y="78816"/>
                  <a:pt x="821212" y="78816"/>
                </a:cubicBezTo>
                <a:cubicBezTo>
                  <a:pt x="825610" y="78816"/>
                  <a:pt x="829501" y="77634"/>
                  <a:pt x="832713" y="75434"/>
                </a:cubicBezTo>
                <a:cubicBezTo>
                  <a:pt x="835927" y="73235"/>
                  <a:pt x="837788" y="70192"/>
                  <a:pt x="838296" y="66639"/>
                </a:cubicBezTo>
                <a:lnTo>
                  <a:pt x="849797" y="66639"/>
                </a:lnTo>
                <a:cubicBezTo>
                  <a:pt x="849458" y="71037"/>
                  <a:pt x="847936" y="74757"/>
                  <a:pt x="845230" y="77971"/>
                </a:cubicBezTo>
                <a:cubicBezTo>
                  <a:pt x="842524" y="81185"/>
                  <a:pt x="839141" y="83552"/>
                  <a:pt x="834913" y="85245"/>
                </a:cubicBezTo>
                <a:cubicBezTo>
                  <a:pt x="830684" y="86935"/>
                  <a:pt x="826118" y="87782"/>
                  <a:pt x="821382" y="87782"/>
                </a:cubicBezTo>
                <a:cubicBezTo>
                  <a:pt x="815125" y="87782"/>
                  <a:pt x="809712" y="86429"/>
                  <a:pt x="804806" y="83552"/>
                </a:cubicBezTo>
                <a:cubicBezTo>
                  <a:pt x="800070" y="80846"/>
                  <a:pt x="796350" y="76787"/>
                  <a:pt x="793644" y="71714"/>
                </a:cubicBezTo>
                <a:cubicBezTo>
                  <a:pt x="790938" y="66639"/>
                  <a:pt x="789753" y="60550"/>
                  <a:pt x="789753" y="53784"/>
                </a:cubicBezTo>
                <a:cubicBezTo>
                  <a:pt x="789753" y="47358"/>
                  <a:pt x="790938" y="41438"/>
                  <a:pt x="793474" y="36365"/>
                </a:cubicBezTo>
                <a:cubicBezTo>
                  <a:pt x="796011" y="31290"/>
                  <a:pt x="799562" y="27231"/>
                  <a:pt x="804298" y="24187"/>
                </a:cubicBezTo>
                <a:cubicBezTo>
                  <a:pt x="809034" y="21310"/>
                  <a:pt x="814617" y="19789"/>
                  <a:pt x="821043" y="19789"/>
                </a:cubicBezTo>
                <a:close/>
                <a:moveTo>
                  <a:pt x="447083" y="19789"/>
                </a:moveTo>
                <a:cubicBezTo>
                  <a:pt x="448267" y="19789"/>
                  <a:pt x="449452" y="19789"/>
                  <a:pt x="450634" y="19957"/>
                </a:cubicBezTo>
                <a:lnTo>
                  <a:pt x="450634" y="20128"/>
                </a:lnTo>
                <a:lnTo>
                  <a:pt x="450634" y="30952"/>
                </a:lnTo>
                <a:cubicBezTo>
                  <a:pt x="448944" y="30445"/>
                  <a:pt x="447083" y="30105"/>
                  <a:pt x="444884" y="30105"/>
                </a:cubicBezTo>
                <a:cubicBezTo>
                  <a:pt x="439303" y="30105"/>
                  <a:pt x="435244" y="32135"/>
                  <a:pt x="432538" y="36194"/>
                </a:cubicBezTo>
                <a:cubicBezTo>
                  <a:pt x="429832" y="40254"/>
                  <a:pt x="428479" y="46174"/>
                  <a:pt x="428479" y="53784"/>
                </a:cubicBezTo>
                <a:lnTo>
                  <a:pt x="428479" y="86258"/>
                </a:lnTo>
                <a:lnTo>
                  <a:pt x="417146" y="86258"/>
                </a:lnTo>
                <a:lnTo>
                  <a:pt x="417146" y="21310"/>
                </a:lnTo>
                <a:lnTo>
                  <a:pt x="428140" y="21310"/>
                </a:lnTo>
                <a:lnTo>
                  <a:pt x="428140" y="36871"/>
                </a:lnTo>
                <a:lnTo>
                  <a:pt x="428479" y="36871"/>
                </a:lnTo>
                <a:cubicBezTo>
                  <a:pt x="429155" y="31629"/>
                  <a:pt x="431014" y="27399"/>
                  <a:pt x="434397" y="24356"/>
                </a:cubicBezTo>
                <a:cubicBezTo>
                  <a:pt x="437780" y="21310"/>
                  <a:pt x="441839" y="19789"/>
                  <a:pt x="447083" y="19789"/>
                </a:cubicBezTo>
                <a:close/>
                <a:moveTo>
                  <a:pt x="39652" y="14416"/>
                </a:moveTo>
                <a:cubicBezTo>
                  <a:pt x="62558" y="14416"/>
                  <a:pt x="79304" y="31740"/>
                  <a:pt x="79304" y="53875"/>
                </a:cubicBezTo>
                <a:cubicBezTo>
                  <a:pt x="79304" y="76011"/>
                  <a:pt x="62558" y="93335"/>
                  <a:pt x="39652" y="93335"/>
                </a:cubicBezTo>
                <a:lnTo>
                  <a:pt x="39652" y="93142"/>
                </a:lnTo>
                <a:cubicBezTo>
                  <a:pt x="16939" y="93142"/>
                  <a:pt x="0" y="75819"/>
                  <a:pt x="0" y="53683"/>
                </a:cubicBezTo>
                <a:cubicBezTo>
                  <a:pt x="0" y="31547"/>
                  <a:pt x="16746" y="14416"/>
                  <a:pt x="39652" y="14416"/>
                </a:cubicBezTo>
                <a:close/>
                <a:moveTo>
                  <a:pt x="543490" y="14376"/>
                </a:moveTo>
                <a:cubicBezTo>
                  <a:pt x="544843" y="14376"/>
                  <a:pt x="546366" y="14376"/>
                  <a:pt x="547719" y="14884"/>
                </a:cubicBezTo>
                <a:lnTo>
                  <a:pt x="547719" y="25201"/>
                </a:lnTo>
                <a:cubicBezTo>
                  <a:pt x="546535" y="24864"/>
                  <a:pt x="545013" y="24524"/>
                  <a:pt x="543152" y="24524"/>
                </a:cubicBezTo>
                <a:cubicBezTo>
                  <a:pt x="539769" y="24524"/>
                  <a:pt x="537401" y="25370"/>
                  <a:pt x="535879" y="27231"/>
                </a:cubicBezTo>
                <a:cubicBezTo>
                  <a:pt x="539430" y="30952"/>
                  <a:pt x="541122" y="35518"/>
                  <a:pt x="541122" y="40761"/>
                </a:cubicBezTo>
                <a:cubicBezTo>
                  <a:pt x="541122" y="44821"/>
                  <a:pt x="540107" y="48372"/>
                  <a:pt x="537908" y="51586"/>
                </a:cubicBezTo>
                <a:cubicBezTo>
                  <a:pt x="535879" y="54800"/>
                  <a:pt x="532835" y="57338"/>
                  <a:pt x="528945" y="59197"/>
                </a:cubicBezTo>
                <a:cubicBezTo>
                  <a:pt x="525054" y="61058"/>
                  <a:pt x="520487" y="61903"/>
                  <a:pt x="515245" y="61903"/>
                </a:cubicBezTo>
                <a:cubicBezTo>
                  <a:pt x="509156" y="61903"/>
                  <a:pt x="504081" y="60719"/>
                  <a:pt x="499853" y="58520"/>
                </a:cubicBezTo>
                <a:cubicBezTo>
                  <a:pt x="497147" y="59536"/>
                  <a:pt x="495794" y="61397"/>
                  <a:pt x="495794" y="64103"/>
                </a:cubicBezTo>
                <a:cubicBezTo>
                  <a:pt x="495794" y="65962"/>
                  <a:pt x="496639" y="67315"/>
                  <a:pt x="498161" y="68331"/>
                </a:cubicBezTo>
                <a:cubicBezTo>
                  <a:pt x="499685" y="69345"/>
                  <a:pt x="502220" y="69684"/>
                  <a:pt x="505774" y="69684"/>
                </a:cubicBezTo>
                <a:lnTo>
                  <a:pt x="524209" y="69684"/>
                </a:lnTo>
                <a:cubicBezTo>
                  <a:pt x="530974" y="69684"/>
                  <a:pt x="536724" y="71037"/>
                  <a:pt x="541630" y="73743"/>
                </a:cubicBezTo>
                <a:cubicBezTo>
                  <a:pt x="546366" y="76449"/>
                  <a:pt x="548733" y="81185"/>
                  <a:pt x="548733" y="88119"/>
                </a:cubicBezTo>
                <a:cubicBezTo>
                  <a:pt x="548733" y="101311"/>
                  <a:pt x="537740" y="108078"/>
                  <a:pt x="515922" y="108078"/>
                </a:cubicBezTo>
                <a:cubicBezTo>
                  <a:pt x="505097" y="108078"/>
                  <a:pt x="497147" y="106725"/>
                  <a:pt x="492072" y="104356"/>
                </a:cubicBezTo>
                <a:lnTo>
                  <a:pt x="492580" y="104188"/>
                </a:lnTo>
                <a:cubicBezTo>
                  <a:pt x="487507" y="101650"/>
                  <a:pt x="484969" y="97760"/>
                  <a:pt x="484969" y="92686"/>
                </a:cubicBezTo>
                <a:cubicBezTo>
                  <a:pt x="484969" y="85921"/>
                  <a:pt x="489366" y="81354"/>
                  <a:pt x="498332" y="79156"/>
                </a:cubicBezTo>
                <a:lnTo>
                  <a:pt x="498332" y="78648"/>
                </a:lnTo>
                <a:cubicBezTo>
                  <a:pt x="494102" y="78310"/>
                  <a:pt x="490890" y="77126"/>
                  <a:pt x="488689" y="75096"/>
                </a:cubicBezTo>
                <a:cubicBezTo>
                  <a:pt x="486491" y="73235"/>
                  <a:pt x="485307" y="70698"/>
                  <a:pt x="485307" y="67486"/>
                </a:cubicBezTo>
                <a:cubicBezTo>
                  <a:pt x="485307" y="64272"/>
                  <a:pt x="486491" y="61903"/>
                  <a:pt x="488689" y="60044"/>
                </a:cubicBezTo>
                <a:cubicBezTo>
                  <a:pt x="490890" y="58183"/>
                  <a:pt x="493764" y="56998"/>
                  <a:pt x="497147" y="56322"/>
                </a:cubicBezTo>
                <a:cubicBezTo>
                  <a:pt x="494778" y="54292"/>
                  <a:pt x="492919" y="52094"/>
                  <a:pt x="491735" y="49388"/>
                </a:cubicBezTo>
                <a:cubicBezTo>
                  <a:pt x="490550" y="46682"/>
                  <a:pt x="489874" y="43805"/>
                  <a:pt x="489874" y="40761"/>
                </a:cubicBezTo>
                <a:cubicBezTo>
                  <a:pt x="489874" y="36702"/>
                  <a:pt x="490890" y="33151"/>
                  <a:pt x="492919" y="29937"/>
                </a:cubicBezTo>
                <a:cubicBezTo>
                  <a:pt x="494949" y="26723"/>
                  <a:pt x="497824" y="24356"/>
                  <a:pt x="501714" y="22495"/>
                </a:cubicBezTo>
                <a:cubicBezTo>
                  <a:pt x="505603" y="20634"/>
                  <a:pt x="510170" y="19789"/>
                  <a:pt x="515582" y="19789"/>
                </a:cubicBezTo>
                <a:cubicBezTo>
                  <a:pt x="522687" y="19789"/>
                  <a:pt x="528437" y="21310"/>
                  <a:pt x="533004" y="24524"/>
                </a:cubicBezTo>
                <a:cubicBezTo>
                  <a:pt x="533512" y="17759"/>
                  <a:pt x="537063" y="14376"/>
                  <a:pt x="543490" y="14376"/>
                </a:cubicBezTo>
                <a:close/>
                <a:moveTo>
                  <a:pt x="866540" y="5919"/>
                </a:moveTo>
                <a:lnTo>
                  <a:pt x="877873" y="5919"/>
                </a:lnTo>
                <a:lnTo>
                  <a:pt x="877873" y="21310"/>
                </a:lnTo>
                <a:lnTo>
                  <a:pt x="892249" y="21310"/>
                </a:lnTo>
                <a:lnTo>
                  <a:pt x="892249" y="30274"/>
                </a:lnTo>
                <a:lnTo>
                  <a:pt x="878042" y="30274"/>
                </a:lnTo>
                <a:lnTo>
                  <a:pt x="878042" y="68329"/>
                </a:lnTo>
                <a:cubicBezTo>
                  <a:pt x="878042" y="71882"/>
                  <a:pt x="878718" y="74418"/>
                  <a:pt x="880071" y="76110"/>
                </a:cubicBezTo>
                <a:cubicBezTo>
                  <a:pt x="881424" y="77632"/>
                  <a:pt x="883454" y="78477"/>
                  <a:pt x="885991" y="78477"/>
                </a:cubicBezTo>
                <a:cubicBezTo>
                  <a:pt x="888358" y="78477"/>
                  <a:pt x="890388" y="77971"/>
                  <a:pt x="892418" y="77124"/>
                </a:cubicBezTo>
                <a:lnTo>
                  <a:pt x="892418" y="86427"/>
                </a:lnTo>
                <a:cubicBezTo>
                  <a:pt x="890051" y="87272"/>
                  <a:pt x="887345" y="87780"/>
                  <a:pt x="884299" y="87780"/>
                </a:cubicBezTo>
                <a:cubicBezTo>
                  <a:pt x="878718" y="87780"/>
                  <a:pt x="874490" y="86258"/>
                  <a:pt x="871276" y="83213"/>
                </a:cubicBezTo>
                <a:cubicBezTo>
                  <a:pt x="868062" y="80170"/>
                  <a:pt x="866540" y="75602"/>
                  <a:pt x="866540" y="69682"/>
                </a:cubicBezTo>
                <a:lnTo>
                  <a:pt x="866540" y="30274"/>
                </a:lnTo>
                <a:lnTo>
                  <a:pt x="857237" y="30274"/>
                </a:lnTo>
                <a:lnTo>
                  <a:pt x="857237" y="21310"/>
                </a:lnTo>
                <a:lnTo>
                  <a:pt x="866540" y="21310"/>
                </a:lnTo>
                <a:close/>
                <a:moveTo>
                  <a:pt x="632795" y="5919"/>
                </a:moveTo>
                <a:lnTo>
                  <a:pt x="644128" y="5919"/>
                </a:lnTo>
                <a:lnTo>
                  <a:pt x="644128" y="21310"/>
                </a:lnTo>
                <a:lnTo>
                  <a:pt x="658504" y="21310"/>
                </a:lnTo>
                <a:lnTo>
                  <a:pt x="658504" y="30274"/>
                </a:lnTo>
                <a:lnTo>
                  <a:pt x="644296" y="30274"/>
                </a:lnTo>
                <a:lnTo>
                  <a:pt x="644296" y="68329"/>
                </a:lnTo>
                <a:cubicBezTo>
                  <a:pt x="644296" y="71882"/>
                  <a:pt x="644973" y="74418"/>
                  <a:pt x="646326" y="76110"/>
                </a:cubicBezTo>
                <a:cubicBezTo>
                  <a:pt x="647679" y="77632"/>
                  <a:pt x="649709" y="78477"/>
                  <a:pt x="652246" y="78477"/>
                </a:cubicBezTo>
                <a:cubicBezTo>
                  <a:pt x="654613" y="78477"/>
                  <a:pt x="656643" y="77971"/>
                  <a:pt x="658673" y="77124"/>
                </a:cubicBezTo>
                <a:lnTo>
                  <a:pt x="658673" y="86427"/>
                </a:lnTo>
                <a:cubicBezTo>
                  <a:pt x="656306" y="87272"/>
                  <a:pt x="653599" y="87780"/>
                  <a:pt x="650554" y="87780"/>
                </a:cubicBezTo>
                <a:cubicBezTo>
                  <a:pt x="644973" y="87780"/>
                  <a:pt x="640745" y="86258"/>
                  <a:pt x="637531" y="83213"/>
                </a:cubicBezTo>
                <a:cubicBezTo>
                  <a:pt x="634317" y="80170"/>
                  <a:pt x="632795" y="75602"/>
                  <a:pt x="632795" y="69682"/>
                </a:cubicBezTo>
                <a:lnTo>
                  <a:pt x="632795" y="30274"/>
                </a:lnTo>
                <a:lnTo>
                  <a:pt x="623492" y="30274"/>
                </a:lnTo>
                <a:lnTo>
                  <a:pt x="623492" y="21310"/>
                </a:lnTo>
                <a:lnTo>
                  <a:pt x="632795" y="21310"/>
                </a:lnTo>
                <a:close/>
                <a:moveTo>
                  <a:pt x="706368" y="3552"/>
                </a:moveTo>
                <a:lnTo>
                  <a:pt x="721252" y="3552"/>
                </a:lnTo>
                <a:lnTo>
                  <a:pt x="757617" y="60212"/>
                </a:lnTo>
                <a:cubicBezTo>
                  <a:pt x="759984" y="64103"/>
                  <a:pt x="762352" y="68500"/>
                  <a:pt x="764720" y="73235"/>
                </a:cubicBezTo>
                <a:lnTo>
                  <a:pt x="765227" y="73235"/>
                </a:lnTo>
                <a:cubicBezTo>
                  <a:pt x="764888" y="68668"/>
                  <a:pt x="764720" y="63595"/>
                  <a:pt x="764720" y="58183"/>
                </a:cubicBezTo>
                <a:lnTo>
                  <a:pt x="764720" y="3552"/>
                </a:lnTo>
                <a:lnTo>
                  <a:pt x="776221" y="3552"/>
                </a:lnTo>
                <a:lnTo>
                  <a:pt x="776221" y="86429"/>
                </a:lnTo>
                <a:lnTo>
                  <a:pt x="761337" y="86429"/>
                </a:lnTo>
                <a:lnTo>
                  <a:pt x="724803" y="30105"/>
                </a:lnTo>
                <a:cubicBezTo>
                  <a:pt x="722097" y="25709"/>
                  <a:pt x="719730" y="21310"/>
                  <a:pt x="717869" y="16914"/>
                </a:cubicBezTo>
                <a:lnTo>
                  <a:pt x="717361" y="16914"/>
                </a:lnTo>
                <a:cubicBezTo>
                  <a:pt x="717701" y="21481"/>
                  <a:pt x="717869" y="26385"/>
                  <a:pt x="717869" y="31798"/>
                </a:cubicBezTo>
                <a:lnTo>
                  <a:pt x="717869" y="86429"/>
                </a:lnTo>
                <a:lnTo>
                  <a:pt x="706368" y="86429"/>
                </a:lnTo>
                <a:close/>
                <a:moveTo>
                  <a:pt x="159383" y="2028"/>
                </a:moveTo>
                <a:cubicBezTo>
                  <a:pt x="165979" y="2028"/>
                  <a:pt x="171900" y="3381"/>
                  <a:pt x="177143" y="5750"/>
                </a:cubicBezTo>
                <a:cubicBezTo>
                  <a:pt x="182385" y="8117"/>
                  <a:pt x="186615" y="11839"/>
                  <a:pt x="189659" y="16575"/>
                </a:cubicBezTo>
                <a:cubicBezTo>
                  <a:pt x="192704" y="21310"/>
                  <a:pt x="194394" y="26723"/>
                  <a:pt x="194734" y="32980"/>
                </a:cubicBezTo>
                <a:lnTo>
                  <a:pt x="182556" y="32980"/>
                </a:lnTo>
                <a:cubicBezTo>
                  <a:pt x="182048" y="26552"/>
                  <a:pt x="179510" y="21310"/>
                  <a:pt x="175282" y="17589"/>
                </a:cubicBezTo>
                <a:cubicBezTo>
                  <a:pt x="171054" y="13868"/>
                  <a:pt x="165642" y="11839"/>
                  <a:pt x="159214" y="11839"/>
                </a:cubicBezTo>
                <a:cubicBezTo>
                  <a:pt x="153970" y="11839"/>
                  <a:pt x="149405" y="13190"/>
                  <a:pt x="145346" y="16067"/>
                </a:cubicBezTo>
                <a:cubicBezTo>
                  <a:pt x="141286" y="18942"/>
                  <a:pt x="138241" y="22664"/>
                  <a:pt x="136043" y="27737"/>
                </a:cubicBezTo>
                <a:cubicBezTo>
                  <a:pt x="133843" y="32641"/>
                  <a:pt x="132660" y="38224"/>
                  <a:pt x="132660" y="44650"/>
                </a:cubicBezTo>
                <a:cubicBezTo>
                  <a:pt x="132660" y="51078"/>
                  <a:pt x="133843" y="56828"/>
                  <a:pt x="136043" y="61903"/>
                </a:cubicBezTo>
                <a:cubicBezTo>
                  <a:pt x="138241" y="66976"/>
                  <a:pt x="141455" y="71035"/>
                  <a:pt x="145346" y="73742"/>
                </a:cubicBezTo>
                <a:cubicBezTo>
                  <a:pt x="149235" y="76448"/>
                  <a:pt x="153970" y="77969"/>
                  <a:pt x="159214" y="77969"/>
                </a:cubicBezTo>
                <a:cubicBezTo>
                  <a:pt x="163273" y="77969"/>
                  <a:pt x="166995" y="77124"/>
                  <a:pt x="170547" y="75263"/>
                </a:cubicBezTo>
                <a:cubicBezTo>
                  <a:pt x="173929" y="73404"/>
                  <a:pt x="176635" y="71035"/>
                  <a:pt x="178834" y="67821"/>
                </a:cubicBezTo>
                <a:cubicBezTo>
                  <a:pt x="181032" y="64609"/>
                  <a:pt x="182217" y="60887"/>
                  <a:pt x="182556" y="56828"/>
                </a:cubicBezTo>
                <a:lnTo>
                  <a:pt x="194734" y="56828"/>
                </a:lnTo>
                <a:cubicBezTo>
                  <a:pt x="194394" y="62917"/>
                  <a:pt x="192704" y="68329"/>
                  <a:pt x="189659" y="73065"/>
                </a:cubicBezTo>
                <a:cubicBezTo>
                  <a:pt x="186615" y="77801"/>
                  <a:pt x="182385" y="81352"/>
                  <a:pt x="177143" y="84058"/>
                </a:cubicBezTo>
                <a:cubicBezTo>
                  <a:pt x="171900" y="86596"/>
                  <a:pt x="165979" y="87949"/>
                  <a:pt x="159383" y="87949"/>
                </a:cubicBezTo>
                <a:cubicBezTo>
                  <a:pt x="151772" y="87949"/>
                  <a:pt x="145175" y="86088"/>
                  <a:pt x="139257" y="82368"/>
                </a:cubicBezTo>
                <a:cubicBezTo>
                  <a:pt x="133337" y="78646"/>
                  <a:pt x="128938" y="73573"/>
                  <a:pt x="125556" y="66976"/>
                </a:cubicBezTo>
                <a:cubicBezTo>
                  <a:pt x="122343" y="60379"/>
                  <a:pt x="120651" y="52937"/>
                  <a:pt x="120651" y="44650"/>
                </a:cubicBezTo>
                <a:cubicBezTo>
                  <a:pt x="120651" y="36363"/>
                  <a:pt x="122343" y="28921"/>
                  <a:pt x="125556" y="22493"/>
                </a:cubicBezTo>
                <a:cubicBezTo>
                  <a:pt x="128770" y="16067"/>
                  <a:pt x="133337" y="10992"/>
                  <a:pt x="139257" y="7440"/>
                </a:cubicBezTo>
                <a:cubicBezTo>
                  <a:pt x="145175" y="3889"/>
                  <a:pt x="151772" y="2028"/>
                  <a:pt x="159383" y="2028"/>
                </a:cubicBezTo>
                <a:close/>
                <a:moveTo>
                  <a:pt x="560742" y="0"/>
                </a:moveTo>
                <a:lnTo>
                  <a:pt x="572075" y="0"/>
                </a:lnTo>
                <a:lnTo>
                  <a:pt x="572075" y="26217"/>
                </a:lnTo>
                <a:cubicBezTo>
                  <a:pt x="572075" y="30107"/>
                  <a:pt x="572075" y="33490"/>
                  <a:pt x="571904" y="36365"/>
                </a:cubicBezTo>
                <a:lnTo>
                  <a:pt x="572412" y="36365"/>
                </a:lnTo>
                <a:cubicBezTo>
                  <a:pt x="573428" y="31460"/>
                  <a:pt x="575795" y="27401"/>
                  <a:pt x="579686" y="24524"/>
                </a:cubicBezTo>
                <a:cubicBezTo>
                  <a:pt x="583576" y="21650"/>
                  <a:pt x="587973" y="20128"/>
                  <a:pt x="593048" y="20128"/>
                </a:cubicBezTo>
                <a:cubicBezTo>
                  <a:pt x="597276" y="20128"/>
                  <a:pt x="600996" y="21142"/>
                  <a:pt x="604380" y="23003"/>
                </a:cubicBezTo>
                <a:lnTo>
                  <a:pt x="604380" y="22665"/>
                </a:lnTo>
                <a:cubicBezTo>
                  <a:pt x="607761" y="24524"/>
                  <a:pt x="610299" y="27231"/>
                  <a:pt x="612328" y="30613"/>
                </a:cubicBezTo>
                <a:cubicBezTo>
                  <a:pt x="614189" y="33996"/>
                  <a:pt x="615203" y="37887"/>
                  <a:pt x="615203" y="42285"/>
                </a:cubicBezTo>
                <a:lnTo>
                  <a:pt x="615203" y="86260"/>
                </a:lnTo>
                <a:lnTo>
                  <a:pt x="603872" y="86260"/>
                </a:lnTo>
                <a:lnTo>
                  <a:pt x="603872" y="44483"/>
                </a:lnTo>
                <a:cubicBezTo>
                  <a:pt x="603872" y="39579"/>
                  <a:pt x="602688" y="35688"/>
                  <a:pt x="600151" y="32982"/>
                </a:cubicBezTo>
                <a:cubicBezTo>
                  <a:pt x="597615" y="30276"/>
                  <a:pt x="594230" y="28923"/>
                  <a:pt x="590002" y="28923"/>
                </a:cubicBezTo>
                <a:cubicBezTo>
                  <a:pt x="584590" y="28923"/>
                  <a:pt x="580362" y="30952"/>
                  <a:pt x="576979" y="35180"/>
                </a:cubicBezTo>
                <a:cubicBezTo>
                  <a:pt x="573597" y="39408"/>
                  <a:pt x="572075" y="45160"/>
                  <a:pt x="572075" y="52602"/>
                </a:cubicBezTo>
                <a:lnTo>
                  <a:pt x="572075" y="86429"/>
                </a:lnTo>
                <a:lnTo>
                  <a:pt x="560742" y="86429"/>
                </a:lnTo>
                <a:close/>
                <a:moveTo>
                  <a:pt x="460614" y="0"/>
                </a:moveTo>
                <a:lnTo>
                  <a:pt x="472960" y="0"/>
                </a:lnTo>
                <a:lnTo>
                  <a:pt x="472960" y="12009"/>
                </a:lnTo>
                <a:lnTo>
                  <a:pt x="460614" y="12009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F065CCFB-AEB8-FC9C-7290-5BFE3F24F2EE}"/>
              </a:ext>
            </a:extLst>
          </p:cNvPr>
          <p:cNvSpPr/>
          <p:nvPr userDrawn="1"/>
        </p:nvSpPr>
        <p:spPr bwMode="white">
          <a:xfrm>
            <a:off x="187325" y="1864444"/>
            <a:ext cx="1679576" cy="255624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000374" y="1666875"/>
            <a:ext cx="9191625" cy="3522662"/>
          </a:xfrm>
        </p:spPr>
        <p:txBody>
          <a:bodyPr lIns="198000" tIns="144000" rIns="180000" bIns="144000" anchor="t"/>
          <a:lstStyle>
            <a:lvl1pPr algn="l">
              <a:lnSpc>
                <a:spcPct val="86000"/>
              </a:lnSpc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C2954703-2753-4E2F-FCA3-D6D9F68EB77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white">
          <a:xfrm>
            <a:off x="3194249" y="155757"/>
            <a:ext cx="2808000" cy="198000"/>
          </a:xfrm>
        </p:spPr>
        <p:txBody>
          <a:bodyPr bIns="0"/>
          <a:lstStyle>
            <a:lvl1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1pPr>
            <a:lvl2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6pPr>
            <a:lvl7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7pPr>
            <a:lvl8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8pPr>
            <a:lvl9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insert date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EA4B111-24F7-D38F-D345-D86DF52376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white">
          <a:xfrm>
            <a:off x="3193200" y="348275"/>
            <a:ext cx="2808000" cy="198000"/>
          </a:xfrm>
        </p:spPr>
        <p:txBody>
          <a:bodyPr bIns="0"/>
          <a:lstStyle>
            <a:lvl1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1pPr>
            <a:lvl2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6pPr>
            <a:lvl7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7pPr>
            <a:lvl8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8pPr>
            <a:lvl9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insert version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7BC7154-1016-99A8-C0CF-7C4527AB66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6188075" y="155757"/>
            <a:ext cx="2808000" cy="198000"/>
          </a:xfrm>
        </p:spPr>
        <p:txBody>
          <a:bodyPr bIns="0"/>
          <a:lstStyle>
            <a:lvl1pPr marL="0" indent="0">
              <a:lnSpc>
                <a:spcPct val="118000"/>
              </a:lnSpc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1pPr>
            <a:lvl2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6pPr>
            <a:lvl7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7pPr>
            <a:lvl8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8pPr>
            <a:lvl9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insert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6188075" y="348275"/>
            <a:ext cx="2808000" cy="198000"/>
          </a:xfrm>
        </p:spPr>
        <p:txBody>
          <a:bodyPr bIns="0"/>
          <a:lstStyle>
            <a:lvl1pPr marL="0" indent="0" algn="l">
              <a:lnSpc>
                <a:spcPct val="118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100">
                <a:solidFill>
                  <a:schemeClr val="tx1"/>
                </a:solidFill>
              </a:defRPr>
            </a:lvl1pPr>
            <a:lvl2pPr marL="0" indent="0" algn="l">
              <a:lnSpc>
                <a:spcPct val="118000"/>
              </a:lnSpc>
              <a:buFont typeface="Arial" panose="020B0604020202020204" pitchFamily="34" charset="0"/>
              <a:buChar char="​"/>
              <a:defRPr sz="1100">
                <a:solidFill>
                  <a:schemeClr val="tx1"/>
                </a:solidFill>
              </a:defRPr>
            </a:lvl2pPr>
            <a:lvl3pPr marL="0" indent="0" algn="l">
              <a:lnSpc>
                <a:spcPct val="118000"/>
              </a:lnSpc>
              <a:buFont typeface="Arial" panose="020B0604020202020204" pitchFamily="34" charset="0"/>
              <a:buChar char="​"/>
              <a:defRPr sz="1100">
                <a:solidFill>
                  <a:schemeClr val="tx1"/>
                </a:solidFill>
              </a:defRPr>
            </a:lvl3pPr>
            <a:lvl4pPr marL="0" indent="0" algn="l">
              <a:lnSpc>
                <a:spcPct val="118000"/>
              </a:lnSpc>
              <a:buFont typeface="Arial" panose="020B0604020202020204" pitchFamily="34" charset="0"/>
              <a:buChar char="​"/>
              <a:defRPr sz="1100">
                <a:solidFill>
                  <a:schemeClr val="tx1"/>
                </a:solidFill>
              </a:defRPr>
            </a:lvl4pPr>
            <a:lvl5pPr marL="0" indent="0" algn="l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5pPr>
            <a:lvl6pPr marL="0" indent="0" algn="l">
              <a:lnSpc>
                <a:spcPct val="118000"/>
              </a:lnSpc>
              <a:buFont typeface="Arial" panose="020B0604020202020204" pitchFamily="34" charset="0"/>
              <a:buChar char="​"/>
              <a:defRPr sz="1100">
                <a:solidFill>
                  <a:schemeClr val="tx1"/>
                </a:solidFill>
              </a:defRPr>
            </a:lvl6pPr>
            <a:lvl7pPr marL="0" indent="0" algn="l">
              <a:lnSpc>
                <a:spcPct val="118000"/>
              </a:lnSpc>
              <a:buFont typeface="Arial" panose="020B0604020202020204" pitchFamily="34" charset="0"/>
              <a:buChar char="​"/>
              <a:defRPr sz="1100">
                <a:solidFill>
                  <a:schemeClr val="tx1"/>
                </a:solidFill>
              </a:defRPr>
            </a:lvl7pPr>
            <a:lvl8pPr marL="0" indent="0" algn="l">
              <a:lnSpc>
                <a:spcPct val="118000"/>
              </a:lnSpc>
              <a:buFont typeface="Arial" panose="020B0604020202020204" pitchFamily="34" charset="0"/>
              <a:buChar char="​"/>
              <a:defRPr sz="1100">
                <a:solidFill>
                  <a:schemeClr val="tx1"/>
                </a:solidFill>
              </a:defRPr>
            </a:lvl8pPr>
            <a:lvl9pPr marL="0" indent="0" algn="l">
              <a:lnSpc>
                <a:spcPct val="118000"/>
              </a:lnSpc>
              <a:buFont typeface="Arial" panose="020B0604020202020204" pitchFamily="34" charset="0"/>
              <a:buChar char="​"/>
              <a:defRPr sz="11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xxx@netcompany.com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FAED2660-8C3E-1565-6D1F-B6BB26B0029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white">
          <a:xfrm>
            <a:off x="9189399" y="155757"/>
            <a:ext cx="2808000" cy="198000"/>
          </a:xfrm>
        </p:spPr>
        <p:txBody>
          <a:bodyPr bIns="0"/>
          <a:lstStyle>
            <a:lvl1pPr marL="0" indent="0">
              <a:lnSpc>
                <a:spcPct val="118000"/>
              </a:lnSpc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1pPr>
            <a:lvl2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6pPr>
            <a:lvl7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7pPr>
            <a:lvl8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8pPr>
            <a:lvl9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insert client name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CEED010C-A0AB-29BD-DDE2-C564BD98097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white">
          <a:xfrm>
            <a:off x="9189399" y="348275"/>
            <a:ext cx="2808000" cy="198000"/>
          </a:xfrm>
        </p:spPr>
        <p:txBody>
          <a:bodyPr bIns="0"/>
          <a:lstStyle>
            <a:lvl1pPr marL="0" indent="0">
              <a:lnSpc>
                <a:spcPct val="118000"/>
              </a:lnSpc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1pPr>
            <a:lvl2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6pPr>
            <a:lvl7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7pPr>
            <a:lvl8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8pPr>
            <a:lvl9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insert project name</a:t>
            </a:r>
          </a:p>
        </p:txBody>
      </p:sp>
      <p:sp>
        <p:nvSpPr>
          <p:cNvPr id="5" name="Box">
            <a:extLst>
              <a:ext uri="{FF2B5EF4-FFF2-40B4-BE49-F238E27FC236}">
                <a16:creationId xmlns:a16="http://schemas.microsoft.com/office/drawing/2014/main" id="{03A0F438-4088-5AAB-159E-9333B609A02F}"/>
              </a:ext>
            </a:extLst>
          </p:cNvPr>
          <p:cNvSpPr/>
          <p:nvPr userDrawn="1"/>
        </p:nvSpPr>
        <p:spPr bwMode="white">
          <a:xfrm>
            <a:off x="3000375" y="1666874"/>
            <a:ext cx="187501" cy="187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7" name="Box">
            <a:extLst>
              <a:ext uri="{FF2B5EF4-FFF2-40B4-BE49-F238E27FC236}">
                <a16:creationId xmlns:a16="http://schemas.microsoft.com/office/drawing/2014/main" id="{56974EA7-F7BD-1941-D933-C92C4666FD27}"/>
              </a:ext>
            </a:extLst>
          </p:cNvPr>
          <p:cNvSpPr/>
          <p:nvPr userDrawn="1"/>
        </p:nvSpPr>
        <p:spPr bwMode="white">
          <a:xfrm>
            <a:off x="3000375" y="5002212"/>
            <a:ext cx="187325" cy="187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6" name="Box">
            <a:extLst>
              <a:ext uri="{FF2B5EF4-FFF2-40B4-BE49-F238E27FC236}">
                <a16:creationId xmlns:a16="http://schemas.microsoft.com/office/drawing/2014/main" id="{66A3D3DA-0B49-90D3-34F9-7D9680003524}"/>
              </a:ext>
            </a:extLst>
          </p:cNvPr>
          <p:cNvSpPr/>
          <p:nvPr userDrawn="1"/>
        </p:nvSpPr>
        <p:spPr bwMode="white">
          <a:xfrm>
            <a:off x="12004675" y="1666875"/>
            <a:ext cx="187325" cy="187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8" name="Box">
            <a:extLst>
              <a:ext uri="{FF2B5EF4-FFF2-40B4-BE49-F238E27FC236}">
                <a16:creationId xmlns:a16="http://schemas.microsoft.com/office/drawing/2014/main" id="{9A49D4CB-D021-8272-A5EA-4155D0714E00}"/>
              </a:ext>
            </a:extLst>
          </p:cNvPr>
          <p:cNvSpPr/>
          <p:nvPr userDrawn="1"/>
        </p:nvSpPr>
        <p:spPr bwMode="white">
          <a:xfrm>
            <a:off x="12007056" y="5002213"/>
            <a:ext cx="187325" cy="187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2669940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050" userDrawn="1">
          <p15:clr>
            <a:srgbClr val="A4A3A4"/>
          </p15:clr>
        </p15:guide>
        <p15:guide id="2" orient="horz" pos="1168" userDrawn="1">
          <p15:clr>
            <a:srgbClr val="A4A3A4"/>
          </p15:clr>
        </p15:guide>
        <p15:guide id="3" orient="horz" pos="2101" userDrawn="1">
          <p15:clr>
            <a:srgbClr val="A4A3A4"/>
          </p15:clr>
        </p15:guide>
        <p15:guide id="4" orient="horz" pos="2218" userDrawn="1">
          <p15:clr>
            <a:srgbClr val="A4A3A4"/>
          </p15:clr>
        </p15:guide>
        <p15:guide id="5" orient="horz" pos="3151" userDrawn="1">
          <p15:clr>
            <a:srgbClr val="A4A3A4"/>
          </p15:clr>
        </p15:guide>
        <p15:guide id="6" orient="horz" pos="3269" userDrawn="1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hor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6" hidden="1">
            <a:extLst>
              <a:ext uri="{FF2B5EF4-FFF2-40B4-BE49-F238E27FC236}">
                <a16:creationId xmlns:a16="http://schemas.microsoft.com/office/drawing/2014/main" id="{C7E0A942-D894-37F6-9975-D587E8BE4E3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10" name="Footer Placeholder 8" hidden="1">
            <a:extLst>
              <a:ext uri="{FF2B5EF4-FFF2-40B4-BE49-F238E27FC236}">
                <a16:creationId xmlns:a16="http://schemas.microsoft.com/office/drawing/2014/main" id="{19ED4D96-19E6-F329-EA5A-675F296424A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3" name="Backgrounds">
            <a:extLst>
              <a:ext uri="{FF2B5EF4-FFF2-40B4-BE49-F238E27FC236}">
                <a16:creationId xmlns:a16="http://schemas.microsoft.com/office/drawing/2014/main" id="{852A952B-76EF-4C8C-8C7B-140D4588A85A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E7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5" name="Grid">
            <a:extLst>
              <a:ext uri="{FF2B5EF4-FFF2-40B4-BE49-F238E27FC236}">
                <a16:creationId xmlns:a16="http://schemas.microsoft.com/office/drawing/2014/main" id="{86B312DF-9E04-8EC7-BF7D-380A73D1E276}"/>
              </a:ext>
            </a:extLst>
          </p:cNvPr>
          <p:cNvSpPr/>
          <p:nvPr userDrawn="1"/>
        </p:nvSpPr>
        <p:spPr>
          <a:xfrm>
            <a:off x="0" y="2"/>
            <a:ext cx="12193200" cy="6857999"/>
          </a:xfrm>
          <a:custGeom>
            <a:avLst/>
            <a:gdLst>
              <a:gd name="connsiteX0" fmla="*/ 9193444 w 12193200"/>
              <a:gd name="connsiteY0" fmla="*/ 5192943 h 6857999"/>
              <a:gd name="connsiteX1" fmla="*/ 9193444 w 12193200"/>
              <a:gd name="connsiteY1" fmla="*/ 6668993 h 6857999"/>
              <a:gd name="connsiteX2" fmla="*/ 12001406 w 12193200"/>
              <a:gd name="connsiteY2" fmla="*/ 6668993 h 6857999"/>
              <a:gd name="connsiteX3" fmla="*/ 12001406 w 12193200"/>
              <a:gd name="connsiteY3" fmla="*/ 5192943 h 6857999"/>
              <a:gd name="connsiteX4" fmla="*/ 9006666 w 12193200"/>
              <a:gd name="connsiteY4" fmla="*/ 5192943 h 6857999"/>
              <a:gd name="connsiteX5" fmla="*/ 9006666 w 12193200"/>
              <a:gd name="connsiteY5" fmla="*/ 6668993 h 6857999"/>
              <a:gd name="connsiteX6" fmla="*/ 9186244 w 12193200"/>
              <a:gd name="connsiteY6" fmla="*/ 6668993 h 6857999"/>
              <a:gd name="connsiteX7" fmla="*/ 9186244 w 12193200"/>
              <a:gd name="connsiteY7" fmla="*/ 5192943 h 6857999"/>
              <a:gd name="connsiteX8" fmla="*/ 6191504 w 12193200"/>
              <a:gd name="connsiteY8" fmla="*/ 5192943 h 6857999"/>
              <a:gd name="connsiteX9" fmla="*/ 6191504 w 12193200"/>
              <a:gd name="connsiteY9" fmla="*/ 6668993 h 6857999"/>
              <a:gd name="connsiteX10" fmla="*/ 8999466 w 12193200"/>
              <a:gd name="connsiteY10" fmla="*/ 6668993 h 6857999"/>
              <a:gd name="connsiteX11" fmla="*/ 8999466 w 12193200"/>
              <a:gd name="connsiteY11" fmla="*/ 5192943 h 6857999"/>
              <a:gd name="connsiteX12" fmla="*/ 6006316 w 12193200"/>
              <a:gd name="connsiteY12" fmla="*/ 5192943 h 6857999"/>
              <a:gd name="connsiteX13" fmla="*/ 6006316 w 12193200"/>
              <a:gd name="connsiteY13" fmla="*/ 6668993 h 6857999"/>
              <a:gd name="connsiteX14" fmla="*/ 6184304 w 12193200"/>
              <a:gd name="connsiteY14" fmla="*/ 6668993 h 6857999"/>
              <a:gd name="connsiteX15" fmla="*/ 6184304 w 12193200"/>
              <a:gd name="connsiteY15" fmla="*/ 5192943 h 6857999"/>
              <a:gd name="connsiteX16" fmla="*/ 3191152 w 12193200"/>
              <a:gd name="connsiteY16" fmla="*/ 5192943 h 6857999"/>
              <a:gd name="connsiteX17" fmla="*/ 3191152 w 12193200"/>
              <a:gd name="connsiteY17" fmla="*/ 6668993 h 6857999"/>
              <a:gd name="connsiteX18" fmla="*/ 5999116 w 12193200"/>
              <a:gd name="connsiteY18" fmla="*/ 6668993 h 6857999"/>
              <a:gd name="connsiteX19" fmla="*/ 5999116 w 12193200"/>
              <a:gd name="connsiteY19" fmla="*/ 5192943 h 6857999"/>
              <a:gd name="connsiteX20" fmla="*/ 3004803 w 12193200"/>
              <a:gd name="connsiteY20" fmla="*/ 5192943 h 6857999"/>
              <a:gd name="connsiteX21" fmla="*/ 3004803 w 12193200"/>
              <a:gd name="connsiteY21" fmla="*/ 6668993 h 6857999"/>
              <a:gd name="connsiteX22" fmla="*/ 3183952 w 12193200"/>
              <a:gd name="connsiteY22" fmla="*/ 6668993 h 6857999"/>
              <a:gd name="connsiteX23" fmla="*/ 3183952 w 12193200"/>
              <a:gd name="connsiteY23" fmla="*/ 5192943 h 6857999"/>
              <a:gd name="connsiteX24" fmla="*/ 190221 w 12193200"/>
              <a:gd name="connsiteY24" fmla="*/ 5192943 h 6857999"/>
              <a:gd name="connsiteX25" fmla="*/ 190221 w 12193200"/>
              <a:gd name="connsiteY25" fmla="*/ 6668993 h 6857999"/>
              <a:gd name="connsiteX26" fmla="*/ 2997602 w 12193200"/>
              <a:gd name="connsiteY26" fmla="*/ 6668993 h 6857999"/>
              <a:gd name="connsiteX27" fmla="*/ 2997602 w 12193200"/>
              <a:gd name="connsiteY27" fmla="*/ 5192943 h 6857999"/>
              <a:gd name="connsiteX28" fmla="*/ 9193444 w 12193200"/>
              <a:gd name="connsiteY28" fmla="*/ 5006166 h 6857999"/>
              <a:gd name="connsiteX29" fmla="*/ 9193444 w 12193200"/>
              <a:gd name="connsiteY29" fmla="*/ 5185743 h 6857999"/>
              <a:gd name="connsiteX30" fmla="*/ 12001406 w 12193200"/>
              <a:gd name="connsiteY30" fmla="*/ 5185743 h 6857999"/>
              <a:gd name="connsiteX31" fmla="*/ 12001406 w 12193200"/>
              <a:gd name="connsiteY31" fmla="*/ 5006166 h 6857999"/>
              <a:gd name="connsiteX32" fmla="*/ 9006666 w 12193200"/>
              <a:gd name="connsiteY32" fmla="*/ 5006166 h 6857999"/>
              <a:gd name="connsiteX33" fmla="*/ 9006666 w 12193200"/>
              <a:gd name="connsiteY33" fmla="*/ 5185743 h 6857999"/>
              <a:gd name="connsiteX34" fmla="*/ 9186244 w 12193200"/>
              <a:gd name="connsiteY34" fmla="*/ 5185743 h 6857999"/>
              <a:gd name="connsiteX35" fmla="*/ 9186244 w 12193200"/>
              <a:gd name="connsiteY35" fmla="*/ 5006166 h 6857999"/>
              <a:gd name="connsiteX36" fmla="*/ 6191504 w 12193200"/>
              <a:gd name="connsiteY36" fmla="*/ 5006166 h 6857999"/>
              <a:gd name="connsiteX37" fmla="*/ 6191504 w 12193200"/>
              <a:gd name="connsiteY37" fmla="*/ 5185743 h 6857999"/>
              <a:gd name="connsiteX38" fmla="*/ 8999466 w 12193200"/>
              <a:gd name="connsiteY38" fmla="*/ 5185743 h 6857999"/>
              <a:gd name="connsiteX39" fmla="*/ 8999466 w 12193200"/>
              <a:gd name="connsiteY39" fmla="*/ 5006166 h 6857999"/>
              <a:gd name="connsiteX40" fmla="*/ 6006316 w 12193200"/>
              <a:gd name="connsiteY40" fmla="*/ 5006166 h 6857999"/>
              <a:gd name="connsiteX41" fmla="*/ 6006316 w 12193200"/>
              <a:gd name="connsiteY41" fmla="*/ 5185743 h 6857999"/>
              <a:gd name="connsiteX42" fmla="*/ 6184304 w 12193200"/>
              <a:gd name="connsiteY42" fmla="*/ 5185743 h 6857999"/>
              <a:gd name="connsiteX43" fmla="*/ 6184304 w 12193200"/>
              <a:gd name="connsiteY43" fmla="*/ 5006166 h 6857999"/>
              <a:gd name="connsiteX44" fmla="*/ 3191152 w 12193200"/>
              <a:gd name="connsiteY44" fmla="*/ 5006166 h 6857999"/>
              <a:gd name="connsiteX45" fmla="*/ 3191152 w 12193200"/>
              <a:gd name="connsiteY45" fmla="*/ 5185743 h 6857999"/>
              <a:gd name="connsiteX46" fmla="*/ 5999116 w 12193200"/>
              <a:gd name="connsiteY46" fmla="*/ 5185743 h 6857999"/>
              <a:gd name="connsiteX47" fmla="*/ 5999116 w 12193200"/>
              <a:gd name="connsiteY47" fmla="*/ 5006166 h 6857999"/>
              <a:gd name="connsiteX48" fmla="*/ 3004803 w 12193200"/>
              <a:gd name="connsiteY48" fmla="*/ 5006166 h 6857999"/>
              <a:gd name="connsiteX49" fmla="*/ 3004803 w 12193200"/>
              <a:gd name="connsiteY49" fmla="*/ 5185743 h 6857999"/>
              <a:gd name="connsiteX50" fmla="*/ 3183952 w 12193200"/>
              <a:gd name="connsiteY50" fmla="*/ 5185743 h 6857999"/>
              <a:gd name="connsiteX51" fmla="*/ 3183952 w 12193200"/>
              <a:gd name="connsiteY51" fmla="*/ 5006166 h 6857999"/>
              <a:gd name="connsiteX52" fmla="*/ 190221 w 12193200"/>
              <a:gd name="connsiteY52" fmla="*/ 5006166 h 6857999"/>
              <a:gd name="connsiteX53" fmla="*/ 190221 w 12193200"/>
              <a:gd name="connsiteY53" fmla="*/ 5185743 h 6857999"/>
              <a:gd name="connsiteX54" fmla="*/ 2997602 w 12193200"/>
              <a:gd name="connsiteY54" fmla="*/ 5185743 h 6857999"/>
              <a:gd name="connsiteX55" fmla="*/ 2997602 w 12193200"/>
              <a:gd name="connsiteY55" fmla="*/ 5006166 h 6857999"/>
              <a:gd name="connsiteX56" fmla="*/ 9193444 w 12193200"/>
              <a:gd name="connsiteY56" fmla="*/ 3524503 h 6857999"/>
              <a:gd name="connsiteX57" fmla="*/ 9193444 w 12193200"/>
              <a:gd name="connsiteY57" fmla="*/ 4998966 h 6857999"/>
              <a:gd name="connsiteX58" fmla="*/ 12001406 w 12193200"/>
              <a:gd name="connsiteY58" fmla="*/ 4998966 h 6857999"/>
              <a:gd name="connsiteX59" fmla="*/ 12001406 w 12193200"/>
              <a:gd name="connsiteY59" fmla="*/ 3524503 h 6857999"/>
              <a:gd name="connsiteX60" fmla="*/ 9006666 w 12193200"/>
              <a:gd name="connsiteY60" fmla="*/ 3524503 h 6857999"/>
              <a:gd name="connsiteX61" fmla="*/ 9006666 w 12193200"/>
              <a:gd name="connsiteY61" fmla="*/ 4998966 h 6857999"/>
              <a:gd name="connsiteX62" fmla="*/ 9186244 w 12193200"/>
              <a:gd name="connsiteY62" fmla="*/ 4998966 h 6857999"/>
              <a:gd name="connsiteX63" fmla="*/ 9186244 w 12193200"/>
              <a:gd name="connsiteY63" fmla="*/ 3524503 h 6857999"/>
              <a:gd name="connsiteX64" fmla="*/ 6191504 w 12193200"/>
              <a:gd name="connsiteY64" fmla="*/ 3524503 h 6857999"/>
              <a:gd name="connsiteX65" fmla="*/ 6191504 w 12193200"/>
              <a:gd name="connsiteY65" fmla="*/ 4998966 h 6857999"/>
              <a:gd name="connsiteX66" fmla="*/ 8999466 w 12193200"/>
              <a:gd name="connsiteY66" fmla="*/ 4998966 h 6857999"/>
              <a:gd name="connsiteX67" fmla="*/ 8999466 w 12193200"/>
              <a:gd name="connsiteY67" fmla="*/ 3524503 h 6857999"/>
              <a:gd name="connsiteX68" fmla="*/ 6006316 w 12193200"/>
              <a:gd name="connsiteY68" fmla="*/ 3524503 h 6857999"/>
              <a:gd name="connsiteX69" fmla="*/ 6006316 w 12193200"/>
              <a:gd name="connsiteY69" fmla="*/ 4998966 h 6857999"/>
              <a:gd name="connsiteX70" fmla="*/ 6184304 w 12193200"/>
              <a:gd name="connsiteY70" fmla="*/ 4998966 h 6857999"/>
              <a:gd name="connsiteX71" fmla="*/ 6184304 w 12193200"/>
              <a:gd name="connsiteY71" fmla="*/ 3524503 h 6857999"/>
              <a:gd name="connsiteX72" fmla="*/ 3191152 w 12193200"/>
              <a:gd name="connsiteY72" fmla="*/ 3524503 h 6857999"/>
              <a:gd name="connsiteX73" fmla="*/ 3191152 w 12193200"/>
              <a:gd name="connsiteY73" fmla="*/ 4998966 h 6857999"/>
              <a:gd name="connsiteX74" fmla="*/ 5999116 w 12193200"/>
              <a:gd name="connsiteY74" fmla="*/ 4998966 h 6857999"/>
              <a:gd name="connsiteX75" fmla="*/ 5999116 w 12193200"/>
              <a:gd name="connsiteY75" fmla="*/ 3524503 h 6857999"/>
              <a:gd name="connsiteX76" fmla="*/ 3004803 w 12193200"/>
              <a:gd name="connsiteY76" fmla="*/ 3524503 h 6857999"/>
              <a:gd name="connsiteX77" fmla="*/ 3004803 w 12193200"/>
              <a:gd name="connsiteY77" fmla="*/ 4998966 h 6857999"/>
              <a:gd name="connsiteX78" fmla="*/ 3183952 w 12193200"/>
              <a:gd name="connsiteY78" fmla="*/ 4998966 h 6857999"/>
              <a:gd name="connsiteX79" fmla="*/ 3183952 w 12193200"/>
              <a:gd name="connsiteY79" fmla="*/ 3524503 h 6857999"/>
              <a:gd name="connsiteX80" fmla="*/ 190221 w 12193200"/>
              <a:gd name="connsiteY80" fmla="*/ 3524503 h 6857999"/>
              <a:gd name="connsiteX81" fmla="*/ 190221 w 12193200"/>
              <a:gd name="connsiteY81" fmla="*/ 4998966 h 6857999"/>
              <a:gd name="connsiteX82" fmla="*/ 2997602 w 12193200"/>
              <a:gd name="connsiteY82" fmla="*/ 4998966 h 6857999"/>
              <a:gd name="connsiteX83" fmla="*/ 2997602 w 12193200"/>
              <a:gd name="connsiteY83" fmla="*/ 3524503 h 6857999"/>
              <a:gd name="connsiteX84" fmla="*/ 9193444 w 12193200"/>
              <a:gd name="connsiteY84" fmla="*/ 3339315 h 6857999"/>
              <a:gd name="connsiteX85" fmla="*/ 9193444 w 12193200"/>
              <a:gd name="connsiteY85" fmla="*/ 3517303 h 6857999"/>
              <a:gd name="connsiteX86" fmla="*/ 12001406 w 12193200"/>
              <a:gd name="connsiteY86" fmla="*/ 3517303 h 6857999"/>
              <a:gd name="connsiteX87" fmla="*/ 12001406 w 12193200"/>
              <a:gd name="connsiteY87" fmla="*/ 3339315 h 6857999"/>
              <a:gd name="connsiteX88" fmla="*/ 9006666 w 12193200"/>
              <a:gd name="connsiteY88" fmla="*/ 3339315 h 6857999"/>
              <a:gd name="connsiteX89" fmla="*/ 9006666 w 12193200"/>
              <a:gd name="connsiteY89" fmla="*/ 3517303 h 6857999"/>
              <a:gd name="connsiteX90" fmla="*/ 9186244 w 12193200"/>
              <a:gd name="connsiteY90" fmla="*/ 3517303 h 6857999"/>
              <a:gd name="connsiteX91" fmla="*/ 9186244 w 12193200"/>
              <a:gd name="connsiteY91" fmla="*/ 3339315 h 6857999"/>
              <a:gd name="connsiteX92" fmla="*/ 6191504 w 12193200"/>
              <a:gd name="connsiteY92" fmla="*/ 3339315 h 6857999"/>
              <a:gd name="connsiteX93" fmla="*/ 6191504 w 12193200"/>
              <a:gd name="connsiteY93" fmla="*/ 3517303 h 6857999"/>
              <a:gd name="connsiteX94" fmla="*/ 8999466 w 12193200"/>
              <a:gd name="connsiteY94" fmla="*/ 3517303 h 6857999"/>
              <a:gd name="connsiteX95" fmla="*/ 8999466 w 12193200"/>
              <a:gd name="connsiteY95" fmla="*/ 3339315 h 6857999"/>
              <a:gd name="connsiteX96" fmla="*/ 6006316 w 12193200"/>
              <a:gd name="connsiteY96" fmla="*/ 3339315 h 6857999"/>
              <a:gd name="connsiteX97" fmla="*/ 6006316 w 12193200"/>
              <a:gd name="connsiteY97" fmla="*/ 3517303 h 6857999"/>
              <a:gd name="connsiteX98" fmla="*/ 6184304 w 12193200"/>
              <a:gd name="connsiteY98" fmla="*/ 3517303 h 6857999"/>
              <a:gd name="connsiteX99" fmla="*/ 6184304 w 12193200"/>
              <a:gd name="connsiteY99" fmla="*/ 3339315 h 6857999"/>
              <a:gd name="connsiteX100" fmla="*/ 3191152 w 12193200"/>
              <a:gd name="connsiteY100" fmla="*/ 3339315 h 6857999"/>
              <a:gd name="connsiteX101" fmla="*/ 3191152 w 12193200"/>
              <a:gd name="connsiteY101" fmla="*/ 3517303 h 6857999"/>
              <a:gd name="connsiteX102" fmla="*/ 5999116 w 12193200"/>
              <a:gd name="connsiteY102" fmla="*/ 3517303 h 6857999"/>
              <a:gd name="connsiteX103" fmla="*/ 5999116 w 12193200"/>
              <a:gd name="connsiteY103" fmla="*/ 3339315 h 6857999"/>
              <a:gd name="connsiteX104" fmla="*/ 3004803 w 12193200"/>
              <a:gd name="connsiteY104" fmla="*/ 3339315 h 6857999"/>
              <a:gd name="connsiteX105" fmla="*/ 3004803 w 12193200"/>
              <a:gd name="connsiteY105" fmla="*/ 3517303 h 6857999"/>
              <a:gd name="connsiteX106" fmla="*/ 3183952 w 12193200"/>
              <a:gd name="connsiteY106" fmla="*/ 3517303 h 6857999"/>
              <a:gd name="connsiteX107" fmla="*/ 3183952 w 12193200"/>
              <a:gd name="connsiteY107" fmla="*/ 3339315 h 6857999"/>
              <a:gd name="connsiteX108" fmla="*/ 190221 w 12193200"/>
              <a:gd name="connsiteY108" fmla="*/ 3339315 h 6857999"/>
              <a:gd name="connsiteX109" fmla="*/ 190221 w 12193200"/>
              <a:gd name="connsiteY109" fmla="*/ 3517303 h 6857999"/>
              <a:gd name="connsiteX110" fmla="*/ 2997602 w 12193200"/>
              <a:gd name="connsiteY110" fmla="*/ 3517303 h 6857999"/>
              <a:gd name="connsiteX111" fmla="*/ 2997602 w 12193200"/>
              <a:gd name="connsiteY111" fmla="*/ 3339315 h 6857999"/>
              <a:gd name="connsiteX112" fmla="*/ 9193444 w 12193200"/>
              <a:gd name="connsiteY112" fmla="*/ 1859240 h 6857999"/>
              <a:gd name="connsiteX113" fmla="*/ 9193444 w 12193200"/>
              <a:gd name="connsiteY113" fmla="*/ 3332115 h 6857999"/>
              <a:gd name="connsiteX114" fmla="*/ 12001406 w 12193200"/>
              <a:gd name="connsiteY114" fmla="*/ 3332115 h 6857999"/>
              <a:gd name="connsiteX115" fmla="*/ 12001406 w 12193200"/>
              <a:gd name="connsiteY115" fmla="*/ 1859240 h 6857999"/>
              <a:gd name="connsiteX116" fmla="*/ 9006666 w 12193200"/>
              <a:gd name="connsiteY116" fmla="*/ 1859240 h 6857999"/>
              <a:gd name="connsiteX117" fmla="*/ 9006666 w 12193200"/>
              <a:gd name="connsiteY117" fmla="*/ 3332115 h 6857999"/>
              <a:gd name="connsiteX118" fmla="*/ 9186244 w 12193200"/>
              <a:gd name="connsiteY118" fmla="*/ 3332115 h 6857999"/>
              <a:gd name="connsiteX119" fmla="*/ 9186244 w 12193200"/>
              <a:gd name="connsiteY119" fmla="*/ 1859240 h 6857999"/>
              <a:gd name="connsiteX120" fmla="*/ 6191504 w 12193200"/>
              <a:gd name="connsiteY120" fmla="*/ 1859240 h 6857999"/>
              <a:gd name="connsiteX121" fmla="*/ 6191504 w 12193200"/>
              <a:gd name="connsiteY121" fmla="*/ 3332115 h 6857999"/>
              <a:gd name="connsiteX122" fmla="*/ 8999466 w 12193200"/>
              <a:gd name="connsiteY122" fmla="*/ 3332115 h 6857999"/>
              <a:gd name="connsiteX123" fmla="*/ 8999466 w 12193200"/>
              <a:gd name="connsiteY123" fmla="*/ 1859240 h 6857999"/>
              <a:gd name="connsiteX124" fmla="*/ 6006316 w 12193200"/>
              <a:gd name="connsiteY124" fmla="*/ 1859240 h 6857999"/>
              <a:gd name="connsiteX125" fmla="*/ 6006316 w 12193200"/>
              <a:gd name="connsiteY125" fmla="*/ 3332115 h 6857999"/>
              <a:gd name="connsiteX126" fmla="*/ 6184304 w 12193200"/>
              <a:gd name="connsiteY126" fmla="*/ 3332115 h 6857999"/>
              <a:gd name="connsiteX127" fmla="*/ 6184304 w 12193200"/>
              <a:gd name="connsiteY127" fmla="*/ 1859240 h 6857999"/>
              <a:gd name="connsiteX128" fmla="*/ 3191152 w 12193200"/>
              <a:gd name="connsiteY128" fmla="*/ 1859240 h 6857999"/>
              <a:gd name="connsiteX129" fmla="*/ 3191152 w 12193200"/>
              <a:gd name="connsiteY129" fmla="*/ 3332115 h 6857999"/>
              <a:gd name="connsiteX130" fmla="*/ 5999116 w 12193200"/>
              <a:gd name="connsiteY130" fmla="*/ 3332115 h 6857999"/>
              <a:gd name="connsiteX131" fmla="*/ 5999116 w 12193200"/>
              <a:gd name="connsiteY131" fmla="*/ 1859240 h 6857999"/>
              <a:gd name="connsiteX132" fmla="*/ 3004803 w 12193200"/>
              <a:gd name="connsiteY132" fmla="*/ 1859240 h 6857999"/>
              <a:gd name="connsiteX133" fmla="*/ 3004803 w 12193200"/>
              <a:gd name="connsiteY133" fmla="*/ 3332115 h 6857999"/>
              <a:gd name="connsiteX134" fmla="*/ 3183952 w 12193200"/>
              <a:gd name="connsiteY134" fmla="*/ 3332115 h 6857999"/>
              <a:gd name="connsiteX135" fmla="*/ 3183952 w 12193200"/>
              <a:gd name="connsiteY135" fmla="*/ 1859240 h 6857999"/>
              <a:gd name="connsiteX136" fmla="*/ 190221 w 12193200"/>
              <a:gd name="connsiteY136" fmla="*/ 1859240 h 6857999"/>
              <a:gd name="connsiteX137" fmla="*/ 190221 w 12193200"/>
              <a:gd name="connsiteY137" fmla="*/ 3332115 h 6857999"/>
              <a:gd name="connsiteX138" fmla="*/ 2997602 w 12193200"/>
              <a:gd name="connsiteY138" fmla="*/ 3332115 h 6857999"/>
              <a:gd name="connsiteX139" fmla="*/ 2997602 w 12193200"/>
              <a:gd name="connsiteY139" fmla="*/ 1859240 h 6857999"/>
              <a:gd name="connsiteX140" fmla="*/ 9193444 w 12193200"/>
              <a:gd name="connsiteY140" fmla="*/ 1671302 h 6857999"/>
              <a:gd name="connsiteX141" fmla="*/ 9193444 w 12193200"/>
              <a:gd name="connsiteY141" fmla="*/ 1852040 h 6857999"/>
              <a:gd name="connsiteX142" fmla="*/ 12001406 w 12193200"/>
              <a:gd name="connsiteY142" fmla="*/ 1852040 h 6857999"/>
              <a:gd name="connsiteX143" fmla="*/ 12001406 w 12193200"/>
              <a:gd name="connsiteY143" fmla="*/ 1671302 h 6857999"/>
              <a:gd name="connsiteX144" fmla="*/ 9006666 w 12193200"/>
              <a:gd name="connsiteY144" fmla="*/ 1671302 h 6857999"/>
              <a:gd name="connsiteX145" fmla="*/ 9006666 w 12193200"/>
              <a:gd name="connsiteY145" fmla="*/ 1852040 h 6857999"/>
              <a:gd name="connsiteX146" fmla="*/ 9186244 w 12193200"/>
              <a:gd name="connsiteY146" fmla="*/ 1852040 h 6857999"/>
              <a:gd name="connsiteX147" fmla="*/ 9186244 w 12193200"/>
              <a:gd name="connsiteY147" fmla="*/ 1671302 h 6857999"/>
              <a:gd name="connsiteX148" fmla="*/ 6191504 w 12193200"/>
              <a:gd name="connsiteY148" fmla="*/ 1671302 h 6857999"/>
              <a:gd name="connsiteX149" fmla="*/ 6191504 w 12193200"/>
              <a:gd name="connsiteY149" fmla="*/ 1852040 h 6857999"/>
              <a:gd name="connsiteX150" fmla="*/ 8999466 w 12193200"/>
              <a:gd name="connsiteY150" fmla="*/ 1852040 h 6857999"/>
              <a:gd name="connsiteX151" fmla="*/ 8999466 w 12193200"/>
              <a:gd name="connsiteY151" fmla="*/ 1671302 h 6857999"/>
              <a:gd name="connsiteX152" fmla="*/ 6006316 w 12193200"/>
              <a:gd name="connsiteY152" fmla="*/ 1671302 h 6857999"/>
              <a:gd name="connsiteX153" fmla="*/ 6006316 w 12193200"/>
              <a:gd name="connsiteY153" fmla="*/ 1852040 h 6857999"/>
              <a:gd name="connsiteX154" fmla="*/ 6184304 w 12193200"/>
              <a:gd name="connsiteY154" fmla="*/ 1852040 h 6857999"/>
              <a:gd name="connsiteX155" fmla="*/ 6184304 w 12193200"/>
              <a:gd name="connsiteY155" fmla="*/ 1671302 h 6857999"/>
              <a:gd name="connsiteX156" fmla="*/ 3191152 w 12193200"/>
              <a:gd name="connsiteY156" fmla="*/ 1671302 h 6857999"/>
              <a:gd name="connsiteX157" fmla="*/ 3191152 w 12193200"/>
              <a:gd name="connsiteY157" fmla="*/ 1852040 h 6857999"/>
              <a:gd name="connsiteX158" fmla="*/ 5999116 w 12193200"/>
              <a:gd name="connsiteY158" fmla="*/ 1852040 h 6857999"/>
              <a:gd name="connsiteX159" fmla="*/ 5999116 w 12193200"/>
              <a:gd name="connsiteY159" fmla="*/ 1671302 h 6857999"/>
              <a:gd name="connsiteX160" fmla="*/ 3004803 w 12193200"/>
              <a:gd name="connsiteY160" fmla="*/ 1671302 h 6857999"/>
              <a:gd name="connsiteX161" fmla="*/ 3004803 w 12193200"/>
              <a:gd name="connsiteY161" fmla="*/ 1852040 h 6857999"/>
              <a:gd name="connsiteX162" fmla="*/ 3183952 w 12193200"/>
              <a:gd name="connsiteY162" fmla="*/ 1852040 h 6857999"/>
              <a:gd name="connsiteX163" fmla="*/ 3183952 w 12193200"/>
              <a:gd name="connsiteY163" fmla="*/ 1671302 h 6857999"/>
              <a:gd name="connsiteX164" fmla="*/ 190221 w 12193200"/>
              <a:gd name="connsiteY164" fmla="*/ 1671302 h 6857999"/>
              <a:gd name="connsiteX165" fmla="*/ 190221 w 12193200"/>
              <a:gd name="connsiteY165" fmla="*/ 1852040 h 6857999"/>
              <a:gd name="connsiteX166" fmla="*/ 2997602 w 12193200"/>
              <a:gd name="connsiteY166" fmla="*/ 1852040 h 6857999"/>
              <a:gd name="connsiteX167" fmla="*/ 2997602 w 12193200"/>
              <a:gd name="connsiteY167" fmla="*/ 1671302 h 6857999"/>
              <a:gd name="connsiteX168" fmla="*/ 9193444 w 12193200"/>
              <a:gd name="connsiteY168" fmla="*/ 190219 h 6857999"/>
              <a:gd name="connsiteX169" fmla="*/ 9193444 w 12193200"/>
              <a:gd name="connsiteY169" fmla="*/ 1664102 h 6857999"/>
              <a:gd name="connsiteX170" fmla="*/ 12001406 w 12193200"/>
              <a:gd name="connsiteY170" fmla="*/ 1664102 h 6857999"/>
              <a:gd name="connsiteX171" fmla="*/ 12001406 w 12193200"/>
              <a:gd name="connsiteY171" fmla="*/ 190219 h 6857999"/>
              <a:gd name="connsiteX172" fmla="*/ 9006666 w 12193200"/>
              <a:gd name="connsiteY172" fmla="*/ 190219 h 6857999"/>
              <a:gd name="connsiteX173" fmla="*/ 9006666 w 12193200"/>
              <a:gd name="connsiteY173" fmla="*/ 1664102 h 6857999"/>
              <a:gd name="connsiteX174" fmla="*/ 9186244 w 12193200"/>
              <a:gd name="connsiteY174" fmla="*/ 1664102 h 6857999"/>
              <a:gd name="connsiteX175" fmla="*/ 9186244 w 12193200"/>
              <a:gd name="connsiteY175" fmla="*/ 190219 h 6857999"/>
              <a:gd name="connsiteX176" fmla="*/ 6191504 w 12193200"/>
              <a:gd name="connsiteY176" fmla="*/ 190219 h 6857999"/>
              <a:gd name="connsiteX177" fmla="*/ 6191504 w 12193200"/>
              <a:gd name="connsiteY177" fmla="*/ 1664102 h 6857999"/>
              <a:gd name="connsiteX178" fmla="*/ 8999466 w 12193200"/>
              <a:gd name="connsiteY178" fmla="*/ 1664102 h 6857999"/>
              <a:gd name="connsiteX179" fmla="*/ 8999466 w 12193200"/>
              <a:gd name="connsiteY179" fmla="*/ 190219 h 6857999"/>
              <a:gd name="connsiteX180" fmla="*/ 6006316 w 12193200"/>
              <a:gd name="connsiteY180" fmla="*/ 190219 h 6857999"/>
              <a:gd name="connsiteX181" fmla="*/ 6006316 w 12193200"/>
              <a:gd name="connsiteY181" fmla="*/ 1664102 h 6857999"/>
              <a:gd name="connsiteX182" fmla="*/ 6184304 w 12193200"/>
              <a:gd name="connsiteY182" fmla="*/ 1664102 h 6857999"/>
              <a:gd name="connsiteX183" fmla="*/ 6184304 w 12193200"/>
              <a:gd name="connsiteY183" fmla="*/ 190219 h 6857999"/>
              <a:gd name="connsiteX184" fmla="*/ 3191152 w 12193200"/>
              <a:gd name="connsiteY184" fmla="*/ 190219 h 6857999"/>
              <a:gd name="connsiteX185" fmla="*/ 3191152 w 12193200"/>
              <a:gd name="connsiteY185" fmla="*/ 1664102 h 6857999"/>
              <a:gd name="connsiteX186" fmla="*/ 5999116 w 12193200"/>
              <a:gd name="connsiteY186" fmla="*/ 1664102 h 6857999"/>
              <a:gd name="connsiteX187" fmla="*/ 5999116 w 12193200"/>
              <a:gd name="connsiteY187" fmla="*/ 190219 h 6857999"/>
              <a:gd name="connsiteX188" fmla="*/ 3004803 w 12193200"/>
              <a:gd name="connsiteY188" fmla="*/ 190219 h 6857999"/>
              <a:gd name="connsiteX189" fmla="*/ 3004803 w 12193200"/>
              <a:gd name="connsiteY189" fmla="*/ 1664102 h 6857999"/>
              <a:gd name="connsiteX190" fmla="*/ 3183952 w 12193200"/>
              <a:gd name="connsiteY190" fmla="*/ 1664102 h 6857999"/>
              <a:gd name="connsiteX191" fmla="*/ 3183952 w 12193200"/>
              <a:gd name="connsiteY191" fmla="*/ 190219 h 6857999"/>
              <a:gd name="connsiteX192" fmla="*/ 190221 w 12193200"/>
              <a:gd name="connsiteY192" fmla="*/ 190219 h 6857999"/>
              <a:gd name="connsiteX193" fmla="*/ 190221 w 12193200"/>
              <a:gd name="connsiteY193" fmla="*/ 1664102 h 6857999"/>
              <a:gd name="connsiteX194" fmla="*/ 2997602 w 12193200"/>
              <a:gd name="connsiteY194" fmla="*/ 1664102 h 6857999"/>
              <a:gd name="connsiteX195" fmla="*/ 2997602 w 12193200"/>
              <a:gd name="connsiteY195" fmla="*/ 190219 h 6857999"/>
              <a:gd name="connsiteX196" fmla="*/ 183021 w 12193200"/>
              <a:gd name="connsiteY196" fmla="*/ 0 h 6857999"/>
              <a:gd name="connsiteX197" fmla="*/ 190221 w 12193200"/>
              <a:gd name="connsiteY197" fmla="*/ 0 h 6857999"/>
              <a:gd name="connsiteX198" fmla="*/ 190221 w 12193200"/>
              <a:gd name="connsiteY198" fmla="*/ 183019 h 6857999"/>
              <a:gd name="connsiteX199" fmla="*/ 2997602 w 12193200"/>
              <a:gd name="connsiteY199" fmla="*/ 183019 h 6857999"/>
              <a:gd name="connsiteX200" fmla="*/ 2997602 w 12193200"/>
              <a:gd name="connsiteY200" fmla="*/ 0 h 6857999"/>
              <a:gd name="connsiteX201" fmla="*/ 3004803 w 12193200"/>
              <a:gd name="connsiteY201" fmla="*/ 0 h 6857999"/>
              <a:gd name="connsiteX202" fmla="*/ 3004803 w 12193200"/>
              <a:gd name="connsiteY202" fmla="*/ 183019 h 6857999"/>
              <a:gd name="connsiteX203" fmla="*/ 3183952 w 12193200"/>
              <a:gd name="connsiteY203" fmla="*/ 183019 h 6857999"/>
              <a:gd name="connsiteX204" fmla="*/ 3183952 w 12193200"/>
              <a:gd name="connsiteY204" fmla="*/ 0 h 6857999"/>
              <a:gd name="connsiteX205" fmla="*/ 3191152 w 12193200"/>
              <a:gd name="connsiteY205" fmla="*/ 0 h 6857999"/>
              <a:gd name="connsiteX206" fmla="*/ 3191152 w 12193200"/>
              <a:gd name="connsiteY206" fmla="*/ 183019 h 6857999"/>
              <a:gd name="connsiteX207" fmla="*/ 5999116 w 12193200"/>
              <a:gd name="connsiteY207" fmla="*/ 183019 h 6857999"/>
              <a:gd name="connsiteX208" fmla="*/ 5999116 w 12193200"/>
              <a:gd name="connsiteY208" fmla="*/ 0 h 6857999"/>
              <a:gd name="connsiteX209" fmla="*/ 6006316 w 12193200"/>
              <a:gd name="connsiteY209" fmla="*/ 0 h 6857999"/>
              <a:gd name="connsiteX210" fmla="*/ 6006316 w 12193200"/>
              <a:gd name="connsiteY210" fmla="*/ 183019 h 6857999"/>
              <a:gd name="connsiteX211" fmla="*/ 6184304 w 12193200"/>
              <a:gd name="connsiteY211" fmla="*/ 183019 h 6857999"/>
              <a:gd name="connsiteX212" fmla="*/ 6184304 w 12193200"/>
              <a:gd name="connsiteY212" fmla="*/ 0 h 6857999"/>
              <a:gd name="connsiteX213" fmla="*/ 6191504 w 12193200"/>
              <a:gd name="connsiteY213" fmla="*/ 0 h 6857999"/>
              <a:gd name="connsiteX214" fmla="*/ 6191504 w 12193200"/>
              <a:gd name="connsiteY214" fmla="*/ 183019 h 6857999"/>
              <a:gd name="connsiteX215" fmla="*/ 8999466 w 12193200"/>
              <a:gd name="connsiteY215" fmla="*/ 183019 h 6857999"/>
              <a:gd name="connsiteX216" fmla="*/ 8999466 w 12193200"/>
              <a:gd name="connsiteY216" fmla="*/ 0 h 6857999"/>
              <a:gd name="connsiteX217" fmla="*/ 9006666 w 12193200"/>
              <a:gd name="connsiteY217" fmla="*/ 0 h 6857999"/>
              <a:gd name="connsiteX218" fmla="*/ 9006666 w 12193200"/>
              <a:gd name="connsiteY218" fmla="*/ 183019 h 6857999"/>
              <a:gd name="connsiteX219" fmla="*/ 9186244 w 12193200"/>
              <a:gd name="connsiteY219" fmla="*/ 183019 h 6857999"/>
              <a:gd name="connsiteX220" fmla="*/ 9186244 w 12193200"/>
              <a:gd name="connsiteY220" fmla="*/ 1 h 6857999"/>
              <a:gd name="connsiteX221" fmla="*/ 9193444 w 12193200"/>
              <a:gd name="connsiteY221" fmla="*/ 1 h 6857999"/>
              <a:gd name="connsiteX222" fmla="*/ 9193444 w 12193200"/>
              <a:gd name="connsiteY222" fmla="*/ 183019 h 6857999"/>
              <a:gd name="connsiteX223" fmla="*/ 12001406 w 12193200"/>
              <a:gd name="connsiteY223" fmla="*/ 183019 h 6857999"/>
              <a:gd name="connsiteX224" fmla="*/ 12001406 w 12193200"/>
              <a:gd name="connsiteY224" fmla="*/ 1 h 6857999"/>
              <a:gd name="connsiteX225" fmla="*/ 12008606 w 12193200"/>
              <a:gd name="connsiteY225" fmla="*/ 1 h 6857999"/>
              <a:gd name="connsiteX226" fmla="*/ 12008606 w 12193200"/>
              <a:gd name="connsiteY226" fmla="*/ 183019 h 6857999"/>
              <a:gd name="connsiteX227" fmla="*/ 12193200 w 12193200"/>
              <a:gd name="connsiteY227" fmla="*/ 183019 h 6857999"/>
              <a:gd name="connsiteX228" fmla="*/ 12193200 w 12193200"/>
              <a:gd name="connsiteY228" fmla="*/ 190219 h 6857999"/>
              <a:gd name="connsiteX229" fmla="*/ 12008606 w 12193200"/>
              <a:gd name="connsiteY229" fmla="*/ 190219 h 6857999"/>
              <a:gd name="connsiteX230" fmla="*/ 12008606 w 12193200"/>
              <a:gd name="connsiteY230" fmla="*/ 1664102 h 6857999"/>
              <a:gd name="connsiteX231" fmla="*/ 12193200 w 12193200"/>
              <a:gd name="connsiteY231" fmla="*/ 1664102 h 6857999"/>
              <a:gd name="connsiteX232" fmla="*/ 12193200 w 12193200"/>
              <a:gd name="connsiteY232" fmla="*/ 1671302 h 6857999"/>
              <a:gd name="connsiteX233" fmla="*/ 12008606 w 12193200"/>
              <a:gd name="connsiteY233" fmla="*/ 1671302 h 6857999"/>
              <a:gd name="connsiteX234" fmla="*/ 12008606 w 12193200"/>
              <a:gd name="connsiteY234" fmla="*/ 1852040 h 6857999"/>
              <a:gd name="connsiteX235" fmla="*/ 12193200 w 12193200"/>
              <a:gd name="connsiteY235" fmla="*/ 1852040 h 6857999"/>
              <a:gd name="connsiteX236" fmla="*/ 12193200 w 12193200"/>
              <a:gd name="connsiteY236" fmla="*/ 1859240 h 6857999"/>
              <a:gd name="connsiteX237" fmla="*/ 12008606 w 12193200"/>
              <a:gd name="connsiteY237" fmla="*/ 1859240 h 6857999"/>
              <a:gd name="connsiteX238" fmla="*/ 12008606 w 12193200"/>
              <a:gd name="connsiteY238" fmla="*/ 3332115 h 6857999"/>
              <a:gd name="connsiteX239" fmla="*/ 12193200 w 12193200"/>
              <a:gd name="connsiteY239" fmla="*/ 3332115 h 6857999"/>
              <a:gd name="connsiteX240" fmla="*/ 12193200 w 12193200"/>
              <a:gd name="connsiteY240" fmla="*/ 3339315 h 6857999"/>
              <a:gd name="connsiteX241" fmla="*/ 12008606 w 12193200"/>
              <a:gd name="connsiteY241" fmla="*/ 3339315 h 6857999"/>
              <a:gd name="connsiteX242" fmla="*/ 12008606 w 12193200"/>
              <a:gd name="connsiteY242" fmla="*/ 3517303 h 6857999"/>
              <a:gd name="connsiteX243" fmla="*/ 12193200 w 12193200"/>
              <a:gd name="connsiteY243" fmla="*/ 3517303 h 6857999"/>
              <a:gd name="connsiteX244" fmla="*/ 12193200 w 12193200"/>
              <a:gd name="connsiteY244" fmla="*/ 3524503 h 6857999"/>
              <a:gd name="connsiteX245" fmla="*/ 12008606 w 12193200"/>
              <a:gd name="connsiteY245" fmla="*/ 3524503 h 6857999"/>
              <a:gd name="connsiteX246" fmla="*/ 12008606 w 12193200"/>
              <a:gd name="connsiteY246" fmla="*/ 4998966 h 6857999"/>
              <a:gd name="connsiteX247" fmla="*/ 12193200 w 12193200"/>
              <a:gd name="connsiteY247" fmla="*/ 4998966 h 6857999"/>
              <a:gd name="connsiteX248" fmla="*/ 12193200 w 12193200"/>
              <a:gd name="connsiteY248" fmla="*/ 5006166 h 6857999"/>
              <a:gd name="connsiteX249" fmla="*/ 12008606 w 12193200"/>
              <a:gd name="connsiteY249" fmla="*/ 5006166 h 6857999"/>
              <a:gd name="connsiteX250" fmla="*/ 12008606 w 12193200"/>
              <a:gd name="connsiteY250" fmla="*/ 5185743 h 6857999"/>
              <a:gd name="connsiteX251" fmla="*/ 12193200 w 12193200"/>
              <a:gd name="connsiteY251" fmla="*/ 5185743 h 6857999"/>
              <a:gd name="connsiteX252" fmla="*/ 12193200 w 12193200"/>
              <a:gd name="connsiteY252" fmla="*/ 5192943 h 6857999"/>
              <a:gd name="connsiteX253" fmla="*/ 12008606 w 12193200"/>
              <a:gd name="connsiteY253" fmla="*/ 5192943 h 6857999"/>
              <a:gd name="connsiteX254" fmla="*/ 12008606 w 12193200"/>
              <a:gd name="connsiteY254" fmla="*/ 6668993 h 6857999"/>
              <a:gd name="connsiteX255" fmla="*/ 12193200 w 12193200"/>
              <a:gd name="connsiteY255" fmla="*/ 6668993 h 6857999"/>
              <a:gd name="connsiteX256" fmla="*/ 12193200 w 12193200"/>
              <a:gd name="connsiteY256" fmla="*/ 6676193 h 6857999"/>
              <a:gd name="connsiteX257" fmla="*/ 12008606 w 12193200"/>
              <a:gd name="connsiteY257" fmla="*/ 6676193 h 6857999"/>
              <a:gd name="connsiteX258" fmla="*/ 12008606 w 12193200"/>
              <a:gd name="connsiteY258" fmla="*/ 6857999 h 6857999"/>
              <a:gd name="connsiteX259" fmla="*/ 12001406 w 12193200"/>
              <a:gd name="connsiteY259" fmla="*/ 6857999 h 6857999"/>
              <a:gd name="connsiteX260" fmla="*/ 12001406 w 12193200"/>
              <a:gd name="connsiteY260" fmla="*/ 6676193 h 6857999"/>
              <a:gd name="connsiteX261" fmla="*/ 9193444 w 12193200"/>
              <a:gd name="connsiteY261" fmla="*/ 6676193 h 6857999"/>
              <a:gd name="connsiteX262" fmla="*/ 9193444 w 12193200"/>
              <a:gd name="connsiteY262" fmla="*/ 6857999 h 6857999"/>
              <a:gd name="connsiteX263" fmla="*/ 9186244 w 12193200"/>
              <a:gd name="connsiteY263" fmla="*/ 6857999 h 6857999"/>
              <a:gd name="connsiteX264" fmla="*/ 9186244 w 12193200"/>
              <a:gd name="connsiteY264" fmla="*/ 6676193 h 6857999"/>
              <a:gd name="connsiteX265" fmla="*/ 9006666 w 12193200"/>
              <a:gd name="connsiteY265" fmla="*/ 6676193 h 6857999"/>
              <a:gd name="connsiteX266" fmla="*/ 9006666 w 12193200"/>
              <a:gd name="connsiteY266" fmla="*/ 6857999 h 6857999"/>
              <a:gd name="connsiteX267" fmla="*/ 8999466 w 12193200"/>
              <a:gd name="connsiteY267" fmla="*/ 6857999 h 6857999"/>
              <a:gd name="connsiteX268" fmla="*/ 8999466 w 12193200"/>
              <a:gd name="connsiteY268" fmla="*/ 6676193 h 6857999"/>
              <a:gd name="connsiteX269" fmla="*/ 6191504 w 12193200"/>
              <a:gd name="connsiteY269" fmla="*/ 6676193 h 6857999"/>
              <a:gd name="connsiteX270" fmla="*/ 6191504 w 12193200"/>
              <a:gd name="connsiteY270" fmla="*/ 6857999 h 6857999"/>
              <a:gd name="connsiteX271" fmla="*/ 6184304 w 12193200"/>
              <a:gd name="connsiteY271" fmla="*/ 6857999 h 6857999"/>
              <a:gd name="connsiteX272" fmla="*/ 6184304 w 12193200"/>
              <a:gd name="connsiteY272" fmla="*/ 6676193 h 6857999"/>
              <a:gd name="connsiteX273" fmla="*/ 6006316 w 12193200"/>
              <a:gd name="connsiteY273" fmla="*/ 6676193 h 6857999"/>
              <a:gd name="connsiteX274" fmla="*/ 6006316 w 12193200"/>
              <a:gd name="connsiteY274" fmla="*/ 6857999 h 6857999"/>
              <a:gd name="connsiteX275" fmla="*/ 5999116 w 12193200"/>
              <a:gd name="connsiteY275" fmla="*/ 6857999 h 6857999"/>
              <a:gd name="connsiteX276" fmla="*/ 5999116 w 12193200"/>
              <a:gd name="connsiteY276" fmla="*/ 6676193 h 6857999"/>
              <a:gd name="connsiteX277" fmla="*/ 3191152 w 12193200"/>
              <a:gd name="connsiteY277" fmla="*/ 6676193 h 6857999"/>
              <a:gd name="connsiteX278" fmla="*/ 3191152 w 12193200"/>
              <a:gd name="connsiteY278" fmla="*/ 6857999 h 6857999"/>
              <a:gd name="connsiteX279" fmla="*/ 3183952 w 12193200"/>
              <a:gd name="connsiteY279" fmla="*/ 6857999 h 6857999"/>
              <a:gd name="connsiteX280" fmla="*/ 3183952 w 12193200"/>
              <a:gd name="connsiteY280" fmla="*/ 6676193 h 6857999"/>
              <a:gd name="connsiteX281" fmla="*/ 3004803 w 12193200"/>
              <a:gd name="connsiteY281" fmla="*/ 6676193 h 6857999"/>
              <a:gd name="connsiteX282" fmla="*/ 3004803 w 12193200"/>
              <a:gd name="connsiteY282" fmla="*/ 6857999 h 6857999"/>
              <a:gd name="connsiteX283" fmla="*/ 2997602 w 12193200"/>
              <a:gd name="connsiteY283" fmla="*/ 6857999 h 6857999"/>
              <a:gd name="connsiteX284" fmla="*/ 2997602 w 12193200"/>
              <a:gd name="connsiteY284" fmla="*/ 6676193 h 6857999"/>
              <a:gd name="connsiteX285" fmla="*/ 190221 w 12193200"/>
              <a:gd name="connsiteY285" fmla="*/ 6676193 h 6857999"/>
              <a:gd name="connsiteX286" fmla="*/ 190221 w 12193200"/>
              <a:gd name="connsiteY286" fmla="*/ 6857999 h 6857999"/>
              <a:gd name="connsiteX287" fmla="*/ 183021 w 12193200"/>
              <a:gd name="connsiteY287" fmla="*/ 6857999 h 6857999"/>
              <a:gd name="connsiteX288" fmla="*/ 183021 w 12193200"/>
              <a:gd name="connsiteY288" fmla="*/ 6676193 h 6857999"/>
              <a:gd name="connsiteX289" fmla="*/ 0 w 12193200"/>
              <a:gd name="connsiteY289" fmla="*/ 6676193 h 6857999"/>
              <a:gd name="connsiteX290" fmla="*/ 0 w 12193200"/>
              <a:gd name="connsiteY290" fmla="*/ 6668993 h 6857999"/>
              <a:gd name="connsiteX291" fmla="*/ 183021 w 12193200"/>
              <a:gd name="connsiteY291" fmla="*/ 6668993 h 6857999"/>
              <a:gd name="connsiteX292" fmla="*/ 183021 w 12193200"/>
              <a:gd name="connsiteY292" fmla="*/ 5192943 h 6857999"/>
              <a:gd name="connsiteX293" fmla="*/ 0 w 12193200"/>
              <a:gd name="connsiteY293" fmla="*/ 5192943 h 6857999"/>
              <a:gd name="connsiteX294" fmla="*/ 0 w 12193200"/>
              <a:gd name="connsiteY294" fmla="*/ 5185743 h 6857999"/>
              <a:gd name="connsiteX295" fmla="*/ 183021 w 12193200"/>
              <a:gd name="connsiteY295" fmla="*/ 5185743 h 6857999"/>
              <a:gd name="connsiteX296" fmla="*/ 183021 w 12193200"/>
              <a:gd name="connsiteY296" fmla="*/ 5006166 h 6857999"/>
              <a:gd name="connsiteX297" fmla="*/ 1 w 12193200"/>
              <a:gd name="connsiteY297" fmla="*/ 5006166 h 6857999"/>
              <a:gd name="connsiteX298" fmla="*/ 1 w 12193200"/>
              <a:gd name="connsiteY298" fmla="*/ 4998966 h 6857999"/>
              <a:gd name="connsiteX299" fmla="*/ 183021 w 12193200"/>
              <a:gd name="connsiteY299" fmla="*/ 4998966 h 6857999"/>
              <a:gd name="connsiteX300" fmla="*/ 183021 w 12193200"/>
              <a:gd name="connsiteY300" fmla="*/ 3524503 h 6857999"/>
              <a:gd name="connsiteX301" fmla="*/ 1 w 12193200"/>
              <a:gd name="connsiteY301" fmla="*/ 3524503 h 6857999"/>
              <a:gd name="connsiteX302" fmla="*/ 1 w 12193200"/>
              <a:gd name="connsiteY302" fmla="*/ 3517303 h 6857999"/>
              <a:gd name="connsiteX303" fmla="*/ 183021 w 12193200"/>
              <a:gd name="connsiteY303" fmla="*/ 3517303 h 6857999"/>
              <a:gd name="connsiteX304" fmla="*/ 183021 w 12193200"/>
              <a:gd name="connsiteY304" fmla="*/ 3339315 h 6857999"/>
              <a:gd name="connsiteX305" fmla="*/ 1 w 12193200"/>
              <a:gd name="connsiteY305" fmla="*/ 3339315 h 6857999"/>
              <a:gd name="connsiteX306" fmla="*/ 1 w 12193200"/>
              <a:gd name="connsiteY306" fmla="*/ 3332115 h 6857999"/>
              <a:gd name="connsiteX307" fmla="*/ 183021 w 12193200"/>
              <a:gd name="connsiteY307" fmla="*/ 3332115 h 6857999"/>
              <a:gd name="connsiteX308" fmla="*/ 183021 w 12193200"/>
              <a:gd name="connsiteY308" fmla="*/ 1859240 h 6857999"/>
              <a:gd name="connsiteX309" fmla="*/ 1 w 12193200"/>
              <a:gd name="connsiteY309" fmla="*/ 1859240 h 6857999"/>
              <a:gd name="connsiteX310" fmla="*/ 1 w 12193200"/>
              <a:gd name="connsiteY310" fmla="*/ 1852040 h 6857999"/>
              <a:gd name="connsiteX311" fmla="*/ 183021 w 12193200"/>
              <a:gd name="connsiteY311" fmla="*/ 1852040 h 6857999"/>
              <a:gd name="connsiteX312" fmla="*/ 183021 w 12193200"/>
              <a:gd name="connsiteY312" fmla="*/ 1671302 h 6857999"/>
              <a:gd name="connsiteX313" fmla="*/ 1 w 12193200"/>
              <a:gd name="connsiteY313" fmla="*/ 1671302 h 6857999"/>
              <a:gd name="connsiteX314" fmla="*/ 1 w 12193200"/>
              <a:gd name="connsiteY314" fmla="*/ 1664102 h 6857999"/>
              <a:gd name="connsiteX315" fmla="*/ 183021 w 12193200"/>
              <a:gd name="connsiteY315" fmla="*/ 1664102 h 6857999"/>
              <a:gd name="connsiteX316" fmla="*/ 183021 w 12193200"/>
              <a:gd name="connsiteY316" fmla="*/ 190219 h 6857999"/>
              <a:gd name="connsiteX317" fmla="*/ 1 w 12193200"/>
              <a:gd name="connsiteY317" fmla="*/ 190219 h 6857999"/>
              <a:gd name="connsiteX318" fmla="*/ 1 w 12193200"/>
              <a:gd name="connsiteY318" fmla="*/ 183019 h 6857999"/>
              <a:gd name="connsiteX319" fmla="*/ 183021 w 12193200"/>
              <a:gd name="connsiteY319" fmla="*/ 18301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2193200" h="6857999">
                <a:moveTo>
                  <a:pt x="9193444" y="5192943"/>
                </a:moveTo>
                <a:lnTo>
                  <a:pt x="9193444" y="6668993"/>
                </a:lnTo>
                <a:lnTo>
                  <a:pt x="12001406" y="6668993"/>
                </a:lnTo>
                <a:lnTo>
                  <a:pt x="12001406" y="5192943"/>
                </a:lnTo>
                <a:close/>
                <a:moveTo>
                  <a:pt x="9006666" y="5192943"/>
                </a:moveTo>
                <a:lnTo>
                  <a:pt x="9006666" y="6668993"/>
                </a:lnTo>
                <a:lnTo>
                  <a:pt x="9186244" y="6668993"/>
                </a:lnTo>
                <a:lnTo>
                  <a:pt x="9186244" y="5192943"/>
                </a:lnTo>
                <a:close/>
                <a:moveTo>
                  <a:pt x="6191504" y="5192943"/>
                </a:moveTo>
                <a:lnTo>
                  <a:pt x="6191504" y="6668993"/>
                </a:lnTo>
                <a:lnTo>
                  <a:pt x="8999466" y="6668993"/>
                </a:lnTo>
                <a:lnTo>
                  <a:pt x="8999466" y="5192943"/>
                </a:lnTo>
                <a:close/>
                <a:moveTo>
                  <a:pt x="6006316" y="5192943"/>
                </a:moveTo>
                <a:lnTo>
                  <a:pt x="6006316" y="6668993"/>
                </a:lnTo>
                <a:lnTo>
                  <a:pt x="6184304" y="6668993"/>
                </a:lnTo>
                <a:lnTo>
                  <a:pt x="6184304" y="5192943"/>
                </a:lnTo>
                <a:close/>
                <a:moveTo>
                  <a:pt x="3191152" y="5192943"/>
                </a:moveTo>
                <a:lnTo>
                  <a:pt x="3191152" y="6668993"/>
                </a:lnTo>
                <a:lnTo>
                  <a:pt x="5999116" y="6668993"/>
                </a:lnTo>
                <a:lnTo>
                  <a:pt x="5999116" y="5192943"/>
                </a:lnTo>
                <a:close/>
                <a:moveTo>
                  <a:pt x="3004803" y="5192943"/>
                </a:moveTo>
                <a:lnTo>
                  <a:pt x="3004803" y="6668993"/>
                </a:lnTo>
                <a:lnTo>
                  <a:pt x="3183952" y="6668993"/>
                </a:lnTo>
                <a:lnTo>
                  <a:pt x="3183952" y="5192943"/>
                </a:lnTo>
                <a:close/>
                <a:moveTo>
                  <a:pt x="190221" y="5192943"/>
                </a:moveTo>
                <a:lnTo>
                  <a:pt x="190221" y="6668993"/>
                </a:lnTo>
                <a:lnTo>
                  <a:pt x="2997602" y="6668993"/>
                </a:lnTo>
                <a:lnTo>
                  <a:pt x="2997602" y="5192943"/>
                </a:lnTo>
                <a:close/>
                <a:moveTo>
                  <a:pt x="9193444" y="5006166"/>
                </a:moveTo>
                <a:lnTo>
                  <a:pt x="9193444" y="5185743"/>
                </a:lnTo>
                <a:lnTo>
                  <a:pt x="12001406" y="5185743"/>
                </a:lnTo>
                <a:lnTo>
                  <a:pt x="12001406" y="5006166"/>
                </a:lnTo>
                <a:close/>
                <a:moveTo>
                  <a:pt x="9006666" y="5006166"/>
                </a:moveTo>
                <a:lnTo>
                  <a:pt x="9006666" y="5185743"/>
                </a:lnTo>
                <a:lnTo>
                  <a:pt x="9186244" y="5185743"/>
                </a:lnTo>
                <a:lnTo>
                  <a:pt x="9186244" y="5006166"/>
                </a:lnTo>
                <a:close/>
                <a:moveTo>
                  <a:pt x="6191504" y="5006166"/>
                </a:moveTo>
                <a:lnTo>
                  <a:pt x="6191504" y="5185743"/>
                </a:lnTo>
                <a:lnTo>
                  <a:pt x="8999466" y="5185743"/>
                </a:lnTo>
                <a:lnTo>
                  <a:pt x="8999466" y="5006166"/>
                </a:lnTo>
                <a:close/>
                <a:moveTo>
                  <a:pt x="6006316" y="5006166"/>
                </a:moveTo>
                <a:lnTo>
                  <a:pt x="6006316" y="5185743"/>
                </a:lnTo>
                <a:lnTo>
                  <a:pt x="6184304" y="5185743"/>
                </a:lnTo>
                <a:lnTo>
                  <a:pt x="6184304" y="5006166"/>
                </a:lnTo>
                <a:close/>
                <a:moveTo>
                  <a:pt x="3191152" y="5006166"/>
                </a:moveTo>
                <a:lnTo>
                  <a:pt x="3191152" y="5185743"/>
                </a:lnTo>
                <a:lnTo>
                  <a:pt x="5999116" y="5185743"/>
                </a:lnTo>
                <a:lnTo>
                  <a:pt x="5999116" y="5006166"/>
                </a:lnTo>
                <a:close/>
                <a:moveTo>
                  <a:pt x="3004803" y="5006166"/>
                </a:moveTo>
                <a:lnTo>
                  <a:pt x="3004803" y="5185743"/>
                </a:lnTo>
                <a:lnTo>
                  <a:pt x="3183952" y="5185743"/>
                </a:lnTo>
                <a:lnTo>
                  <a:pt x="3183952" y="5006166"/>
                </a:lnTo>
                <a:close/>
                <a:moveTo>
                  <a:pt x="190221" y="5006166"/>
                </a:moveTo>
                <a:lnTo>
                  <a:pt x="190221" y="5185743"/>
                </a:lnTo>
                <a:lnTo>
                  <a:pt x="2997602" y="5185743"/>
                </a:lnTo>
                <a:lnTo>
                  <a:pt x="2997602" y="5006166"/>
                </a:lnTo>
                <a:close/>
                <a:moveTo>
                  <a:pt x="9193444" y="3524503"/>
                </a:moveTo>
                <a:lnTo>
                  <a:pt x="9193444" y="4998966"/>
                </a:lnTo>
                <a:lnTo>
                  <a:pt x="12001406" y="4998966"/>
                </a:lnTo>
                <a:lnTo>
                  <a:pt x="12001406" y="3524503"/>
                </a:lnTo>
                <a:close/>
                <a:moveTo>
                  <a:pt x="9006666" y="3524503"/>
                </a:moveTo>
                <a:lnTo>
                  <a:pt x="9006666" y="4998966"/>
                </a:lnTo>
                <a:lnTo>
                  <a:pt x="9186244" y="4998966"/>
                </a:lnTo>
                <a:lnTo>
                  <a:pt x="9186244" y="3524503"/>
                </a:lnTo>
                <a:close/>
                <a:moveTo>
                  <a:pt x="6191504" y="3524503"/>
                </a:moveTo>
                <a:lnTo>
                  <a:pt x="6191504" y="4998966"/>
                </a:lnTo>
                <a:lnTo>
                  <a:pt x="8999466" y="4998966"/>
                </a:lnTo>
                <a:lnTo>
                  <a:pt x="8999466" y="3524503"/>
                </a:lnTo>
                <a:close/>
                <a:moveTo>
                  <a:pt x="6006316" y="3524503"/>
                </a:moveTo>
                <a:lnTo>
                  <a:pt x="6006316" y="4998966"/>
                </a:lnTo>
                <a:lnTo>
                  <a:pt x="6184304" y="4998966"/>
                </a:lnTo>
                <a:lnTo>
                  <a:pt x="6184304" y="3524503"/>
                </a:lnTo>
                <a:close/>
                <a:moveTo>
                  <a:pt x="3191152" y="3524503"/>
                </a:moveTo>
                <a:lnTo>
                  <a:pt x="3191152" y="4998966"/>
                </a:lnTo>
                <a:lnTo>
                  <a:pt x="5999116" y="4998966"/>
                </a:lnTo>
                <a:lnTo>
                  <a:pt x="5999116" y="3524503"/>
                </a:lnTo>
                <a:close/>
                <a:moveTo>
                  <a:pt x="3004803" y="3524503"/>
                </a:moveTo>
                <a:lnTo>
                  <a:pt x="3004803" y="4998966"/>
                </a:lnTo>
                <a:lnTo>
                  <a:pt x="3183952" y="4998966"/>
                </a:lnTo>
                <a:lnTo>
                  <a:pt x="3183952" y="3524503"/>
                </a:lnTo>
                <a:close/>
                <a:moveTo>
                  <a:pt x="190221" y="3524503"/>
                </a:moveTo>
                <a:lnTo>
                  <a:pt x="190221" y="4998966"/>
                </a:lnTo>
                <a:lnTo>
                  <a:pt x="2997602" y="4998966"/>
                </a:lnTo>
                <a:lnTo>
                  <a:pt x="2997602" y="3524503"/>
                </a:lnTo>
                <a:close/>
                <a:moveTo>
                  <a:pt x="9193444" y="3339315"/>
                </a:moveTo>
                <a:lnTo>
                  <a:pt x="9193444" y="3517303"/>
                </a:lnTo>
                <a:lnTo>
                  <a:pt x="12001406" y="3517303"/>
                </a:lnTo>
                <a:lnTo>
                  <a:pt x="12001406" y="3339315"/>
                </a:lnTo>
                <a:close/>
                <a:moveTo>
                  <a:pt x="9006666" y="3339315"/>
                </a:moveTo>
                <a:lnTo>
                  <a:pt x="9006666" y="3517303"/>
                </a:lnTo>
                <a:lnTo>
                  <a:pt x="9186244" y="3517303"/>
                </a:lnTo>
                <a:lnTo>
                  <a:pt x="9186244" y="3339315"/>
                </a:lnTo>
                <a:close/>
                <a:moveTo>
                  <a:pt x="6191504" y="3339315"/>
                </a:moveTo>
                <a:lnTo>
                  <a:pt x="6191504" y="3517303"/>
                </a:lnTo>
                <a:lnTo>
                  <a:pt x="8999466" y="3517303"/>
                </a:lnTo>
                <a:lnTo>
                  <a:pt x="8999466" y="3339315"/>
                </a:lnTo>
                <a:close/>
                <a:moveTo>
                  <a:pt x="6006316" y="3339315"/>
                </a:moveTo>
                <a:lnTo>
                  <a:pt x="6006316" y="3517303"/>
                </a:lnTo>
                <a:lnTo>
                  <a:pt x="6184304" y="3517303"/>
                </a:lnTo>
                <a:lnTo>
                  <a:pt x="6184304" y="3339315"/>
                </a:lnTo>
                <a:close/>
                <a:moveTo>
                  <a:pt x="3191152" y="3339315"/>
                </a:moveTo>
                <a:lnTo>
                  <a:pt x="3191152" y="3517303"/>
                </a:lnTo>
                <a:lnTo>
                  <a:pt x="5999116" y="3517303"/>
                </a:lnTo>
                <a:lnTo>
                  <a:pt x="5999116" y="3339315"/>
                </a:lnTo>
                <a:close/>
                <a:moveTo>
                  <a:pt x="3004803" y="3339315"/>
                </a:moveTo>
                <a:lnTo>
                  <a:pt x="3004803" y="3517303"/>
                </a:lnTo>
                <a:lnTo>
                  <a:pt x="3183952" y="3517303"/>
                </a:lnTo>
                <a:lnTo>
                  <a:pt x="3183952" y="3339315"/>
                </a:lnTo>
                <a:close/>
                <a:moveTo>
                  <a:pt x="190221" y="3339315"/>
                </a:moveTo>
                <a:lnTo>
                  <a:pt x="190221" y="3517303"/>
                </a:lnTo>
                <a:lnTo>
                  <a:pt x="2997602" y="3517303"/>
                </a:lnTo>
                <a:lnTo>
                  <a:pt x="2997602" y="3339315"/>
                </a:lnTo>
                <a:close/>
                <a:moveTo>
                  <a:pt x="9193444" y="1859240"/>
                </a:moveTo>
                <a:lnTo>
                  <a:pt x="9193444" y="3332115"/>
                </a:lnTo>
                <a:lnTo>
                  <a:pt x="12001406" y="3332115"/>
                </a:lnTo>
                <a:lnTo>
                  <a:pt x="12001406" y="1859240"/>
                </a:lnTo>
                <a:close/>
                <a:moveTo>
                  <a:pt x="9006666" y="1859240"/>
                </a:moveTo>
                <a:lnTo>
                  <a:pt x="9006666" y="3332115"/>
                </a:lnTo>
                <a:lnTo>
                  <a:pt x="9186244" y="3332115"/>
                </a:lnTo>
                <a:lnTo>
                  <a:pt x="9186244" y="1859240"/>
                </a:lnTo>
                <a:close/>
                <a:moveTo>
                  <a:pt x="6191504" y="1859240"/>
                </a:moveTo>
                <a:lnTo>
                  <a:pt x="6191504" y="3332115"/>
                </a:lnTo>
                <a:lnTo>
                  <a:pt x="8999466" y="3332115"/>
                </a:lnTo>
                <a:lnTo>
                  <a:pt x="8999466" y="1859240"/>
                </a:lnTo>
                <a:close/>
                <a:moveTo>
                  <a:pt x="6006316" y="1859240"/>
                </a:moveTo>
                <a:lnTo>
                  <a:pt x="6006316" y="3332115"/>
                </a:lnTo>
                <a:lnTo>
                  <a:pt x="6184304" y="3332115"/>
                </a:lnTo>
                <a:lnTo>
                  <a:pt x="6184304" y="1859240"/>
                </a:lnTo>
                <a:close/>
                <a:moveTo>
                  <a:pt x="3191152" y="1859240"/>
                </a:moveTo>
                <a:lnTo>
                  <a:pt x="3191152" y="3332115"/>
                </a:lnTo>
                <a:lnTo>
                  <a:pt x="5999116" y="3332115"/>
                </a:lnTo>
                <a:lnTo>
                  <a:pt x="5999116" y="1859240"/>
                </a:lnTo>
                <a:close/>
                <a:moveTo>
                  <a:pt x="3004803" y="1859240"/>
                </a:moveTo>
                <a:lnTo>
                  <a:pt x="3004803" y="3332115"/>
                </a:lnTo>
                <a:lnTo>
                  <a:pt x="3183952" y="3332115"/>
                </a:lnTo>
                <a:lnTo>
                  <a:pt x="3183952" y="1859240"/>
                </a:lnTo>
                <a:close/>
                <a:moveTo>
                  <a:pt x="190221" y="1859240"/>
                </a:moveTo>
                <a:lnTo>
                  <a:pt x="190221" y="3332115"/>
                </a:lnTo>
                <a:lnTo>
                  <a:pt x="2997602" y="3332115"/>
                </a:lnTo>
                <a:lnTo>
                  <a:pt x="2997602" y="1859240"/>
                </a:lnTo>
                <a:close/>
                <a:moveTo>
                  <a:pt x="9193444" y="1671302"/>
                </a:moveTo>
                <a:lnTo>
                  <a:pt x="9193444" y="1852040"/>
                </a:lnTo>
                <a:lnTo>
                  <a:pt x="12001406" y="1852040"/>
                </a:lnTo>
                <a:lnTo>
                  <a:pt x="12001406" y="1671302"/>
                </a:lnTo>
                <a:close/>
                <a:moveTo>
                  <a:pt x="9006666" y="1671302"/>
                </a:moveTo>
                <a:lnTo>
                  <a:pt x="9006666" y="1852040"/>
                </a:lnTo>
                <a:lnTo>
                  <a:pt x="9186244" y="1852040"/>
                </a:lnTo>
                <a:lnTo>
                  <a:pt x="9186244" y="1671302"/>
                </a:lnTo>
                <a:close/>
                <a:moveTo>
                  <a:pt x="6191504" y="1671302"/>
                </a:moveTo>
                <a:lnTo>
                  <a:pt x="6191504" y="1852040"/>
                </a:lnTo>
                <a:lnTo>
                  <a:pt x="8999466" y="1852040"/>
                </a:lnTo>
                <a:lnTo>
                  <a:pt x="8999466" y="1671302"/>
                </a:lnTo>
                <a:close/>
                <a:moveTo>
                  <a:pt x="6006316" y="1671302"/>
                </a:moveTo>
                <a:lnTo>
                  <a:pt x="6006316" y="1852040"/>
                </a:lnTo>
                <a:lnTo>
                  <a:pt x="6184304" y="1852040"/>
                </a:lnTo>
                <a:lnTo>
                  <a:pt x="6184304" y="1671302"/>
                </a:lnTo>
                <a:close/>
                <a:moveTo>
                  <a:pt x="3191152" y="1671302"/>
                </a:moveTo>
                <a:lnTo>
                  <a:pt x="3191152" y="1852040"/>
                </a:lnTo>
                <a:lnTo>
                  <a:pt x="5999116" y="1852040"/>
                </a:lnTo>
                <a:lnTo>
                  <a:pt x="5999116" y="1671302"/>
                </a:lnTo>
                <a:close/>
                <a:moveTo>
                  <a:pt x="3004803" y="1671302"/>
                </a:moveTo>
                <a:lnTo>
                  <a:pt x="3004803" y="1852040"/>
                </a:lnTo>
                <a:lnTo>
                  <a:pt x="3183952" y="1852040"/>
                </a:lnTo>
                <a:lnTo>
                  <a:pt x="3183952" y="1671302"/>
                </a:lnTo>
                <a:close/>
                <a:moveTo>
                  <a:pt x="190221" y="1671302"/>
                </a:moveTo>
                <a:lnTo>
                  <a:pt x="190221" y="1852040"/>
                </a:lnTo>
                <a:lnTo>
                  <a:pt x="2997602" y="1852040"/>
                </a:lnTo>
                <a:lnTo>
                  <a:pt x="2997602" y="1671302"/>
                </a:lnTo>
                <a:close/>
                <a:moveTo>
                  <a:pt x="9193444" y="190219"/>
                </a:moveTo>
                <a:lnTo>
                  <a:pt x="9193444" y="1664102"/>
                </a:lnTo>
                <a:lnTo>
                  <a:pt x="12001406" y="1664102"/>
                </a:lnTo>
                <a:lnTo>
                  <a:pt x="12001406" y="190219"/>
                </a:lnTo>
                <a:close/>
                <a:moveTo>
                  <a:pt x="9006666" y="190219"/>
                </a:moveTo>
                <a:lnTo>
                  <a:pt x="9006666" y="1664102"/>
                </a:lnTo>
                <a:lnTo>
                  <a:pt x="9186244" y="1664102"/>
                </a:lnTo>
                <a:lnTo>
                  <a:pt x="9186244" y="190219"/>
                </a:lnTo>
                <a:close/>
                <a:moveTo>
                  <a:pt x="6191504" y="190219"/>
                </a:moveTo>
                <a:lnTo>
                  <a:pt x="6191504" y="1664102"/>
                </a:lnTo>
                <a:lnTo>
                  <a:pt x="8999466" y="1664102"/>
                </a:lnTo>
                <a:lnTo>
                  <a:pt x="8999466" y="190219"/>
                </a:lnTo>
                <a:close/>
                <a:moveTo>
                  <a:pt x="6006316" y="190219"/>
                </a:moveTo>
                <a:lnTo>
                  <a:pt x="6006316" y="1664102"/>
                </a:lnTo>
                <a:lnTo>
                  <a:pt x="6184304" y="1664102"/>
                </a:lnTo>
                <a:lnTo>
                  <a:pt x="6184304" y="190219"/>
                </a:lnTo>
                <a:close/>
                <a:moveTo>
                  <a:pt x="3191152" y="190219"/>
                </a:moveTo>
                <a:lnTo>
                  <a:pt x="3191152" y="1664102"/>
                </a:lnTo>
                <a:lnTo>
                  <a:pt x="5999116" y="1664102"/>
                </a:lnTo>
                <a:lnTo>
                  <a:pt x="5999116" y="190219"/>
                </a:lnTo>
                <a:close/>
                <a:moveTo>
                  <a:pt x="3004803" y="190219"/>
                </a:moveTo>
                <a:lnTo>
                  <a:pt x="3004803" y="1664102"/>
                </a:lnTo>
                <a:lnTo>
                  <a:pt x="3183952" y="1664102"/>
                </a:lnTo>
                <a:lnTo>
                  <a:pt x="3183952" y="190219"/>
                </a:lnTo>
                <a:close/>
                <a:moveTo>
                  <a:pt x="190221" y="190219"/>
                </a:moveTo>
                <a:lnTo>
                  <a:pt x="190221" y="1664102"/>
                </a:lnTo>
                <a:lnTo>
                  <a:pt x="2997602" y="1664102"/>
                </a:lnTo>
                <a:lnTo>
                  <a:pt x="2997602" y="190219"/>
                </a:lnTo>
                <a:close/>
                <a:moveTo>
                  <a:pt x="183021" y="0"/>
                </a:moveTo>
                <a:lnTo>
                  <a:pt x="190221" y="0"/>
                </a:lnTo>
                <a:lnTo>
                  <a:pt x="190221" y="183019"/>
                </a:lnTo>
                <a:lnTo>
                  <a:pt x="2997602" y="183019"/>
                </a:lnTo>
                <a:lnTo>
                  <a:pt x="2997602" y="0"/>
                </a:lnTo>
                <a:lnTo>
                  <a:pt x="3004803" y="0"/>
                </a:lnTo>
                <a:lnTo>
                  <a:pt x="3004803" y="183019"/>
                </a:lnTo>
                <a:lnTo>
                  <a:pt x="3183952" y="183019"/>
                </a:lnTo>
                <a:lnTo>
                  <a:pt x="3183952" y="0"/>
                </a:lnTo>
                <a:lnTo>
                  <a:pt x="3191152" y="0"/>
                </a:lnTo>
                <a:lnTo>
                  <a:pt x="3191152" y="183019"/>
                </a:lnTo>
                <a:lnTo>
                  <a:pt x="5999116" y="183019"/>
                </a:lnTo>
                <a:lnTo>
                  <a:pt x="5999116" y="0"/>
                </a:lnTo>
                <a:lnTo>
                  <a:pt x="6006316" y="0"/>
                </a:lnTo>
                <a:lnTo>
                  <a:pt x="6006316" y="183019"/>
                </a:lnTo>
                <a:lnTo>
                  <a:pt x="6184304" y="183019"/>
                </a:lnTo>
                <a:lnTo>
                  <a:pt x="6184304" y="0"/>
                </a:lnTo>
                <a:lnTo>
                  <a:pt x="6191504" y="0"/>
                </a:lnTo>
                <a:lnTo>
                  <a:pt x="6191504" y="183019"/>
                </a:lnTo>
                <a:lnTo>
                  <a:pt x="8999466" y="183019"/>
                </a:lnTo>
                <a:lnTo>
                  <a:pt x="8999466" y="0"/>
                </a:lnTo>
                <a:lnTo>
                  <a:pt x="9006666" y="0"/>
                </a:lnTo>
                <a:lnTo>
                  <a:pt x="9006666" y="183019"/>
                </a:lnTo>
                <a:lnTo>
                  <a:pt x="9186244" y="183019"/>
                </a:lnTo>
                <a:lnTo>
                  <a:pt x="9186244" y="1"/>
                </a:lnTo>
                <a:lnTo>
                  <a:pt x="9193444" y="1"/>
                </a:lnTo>
                <a:lnTo>
                  <a:pt x="9193444" y="183019"/>
                </a:lnTo>
                <a:lnTo>
                  <a:pt x="12001406" y="183019"/>
                </a:lnTo>
                <a:lnTo>
                  <a:pt x="12001406" y="1"/>
                </a:lnTo>
                <a:lnTo>
                  <a:pt x="12008606" y="1"/>
                </a:lnTo>
                <a:lnTo>
                  <a:pt x="12008606" y="183019"/>
                </a:lnTo>
                <a:lnTo>
                  <a:pt x="12193200" y="183019"/>
                </a:lnTo>
                <a:lnTo>
                  <a:pt x="12193200" y="190219"/>
                </a:lnTo>
                <a:lnTo>
                  <a:pt x="12008606" y="190219"/>
                </a:lnTo>
                <a:lnTo>
                  <a:pt x="12008606" y="1664102"/>
                </a:lnTo>
                <a:lnTo>
                  <a:pt x="12193200" y="1664102"/>
                </a:lnTo>
                <a:lnTo>
                  <a:pt x="12193200" y="1671302"/>
                </a:lnTo>
                <a:lnTo>
                  <a:pt x="12008606" y="1671302"/>
                </a:lnTo>
                <a:lnTo>
                  <a:pt x="12008606" y="1852040"/>
                </a:lnTo>
                <a:lnTo>
                  <a:pt x="12193200" y="1852040"/>
                </a:lnTo>
                <a:lnTo>
                  <a:pt x="12193200" y="1859240"/>
                </a:lnTo>
                <a:lnTo>
                  <a:pt x="12008606" y="1859240"/>
                </a:lnTo>
                <a:lnTo>
                  <a:pt x="12008606" y="3332115"/>
                </a:lnTo>
                <a:lnTo>
                  <a:pt x="12193200" y="3332115"/>
                </a:lnTo>
                <a:lnTo>
                  <a:pt x="12193200" y="3339315"/>
                </a:lnTo>
                <a:lnTo>
                  <a:pt x="12008606" y="3339315"/>
                </a:lnTo>
                <a:lnTo>
                  <a:pt x="12008606" y="3517303"/>
                </a:lnTo>
                <a:lnTo>
                  <a:pt x="12193200" y="3517303"/>
                </a:lnTo>
                <a:lnTo>
                  <a:pt x="12193200" y="3524503"/>
                </a:lnTo>
                <a:lnTo>
                  <a:pt x="12008606" y="3524503"/>
                </a:lnTo>
                <a:lnTo>
                  <a:pt x="12008606" y="4998966"/>
                </a:lnTo>
                <a:lnTo>
                  <a:pt x="12193200" y="4998966"/>
                </a:lnTo>
                <a:lnTo>
                  <a:pt x="12193200" y="5006166"/>
                </a:lnTo>
                <a:lnTo>
                  <a:pt x="12008606" y="5006166"/>
                </a:lnTo>
                <a:lnTo>
                  <a:pt x="12008606" y="5185743"/>
                </a:lnTo>
                <a:lnTo>
                  <a:pt x="12193200" y="5185743"/>
                </a:lnTo>
                <a:lnTo>
                  <a:pt x="12193200" y="5192943"/>
                </a:lnTo>
                <a:lnTo>
                  <a:pt x="12008606" y="5192943"/>
                </a:lnTo>
                <a:lnTo>
                  <a:pt x="12008606" y="6668993"/>
                </a:lnTo>
                <a:lnTo>
                  <a:pt x="12193200" y="6668993"/>
                </a:lnTo>
                <a:lnTo>
                  <a:pt x="12193200" y="6676193"/>
                </a:lnTo>
                <a:lnTo>
                  <a:pt x="12008606" y="6676193"/>
                </a:lnTo>
                <a:lnTo>
                  <a:pt x="12008606" y="6857999"/>
                </a:lnTo>
                <a:lnTo>
                  <a:pt x="12001406" y="6857999"/>
                </a:lnTo>
                <a:lnTo>
                  <a:pt x="12001406" y="6676193"/>
                </a:lnTo>
                <a:lnTo>
                  <a:pt x="9193444" y="6676193"/>
                </a:lnTo>
                <a:lnTo>
                  <a:pt x="9193444" y="6857999"/>
                </a:lnTo>
                <a:lnTo>
                  <a:pt x="9186244" y="6857999"/>
                </a:lnTo>
                <a:lnTo>
                  <a:pt x="9186244" y="6676193"/>
                </a:lnTo>
                <a:lnTo>
                  <a:pt x="9006666" y="6676193"/>
                </a:lnTo>
                <a:lnTo>
                  <a:pt x="9006666" y="6857999"/>
                </a:lnTo>
                <a:lnTo>
                  <a:pt x="8999466" y="6857999"/>
                </a:lnTo>
                <a:lnTo>
                  <a:pt x="8999466" y="6676193"/>
                </a:lnTo>
                <a:lnTo>
                  <a:pt x="6191504" y="6676193"/>
                </a:lnTo>
                <a:lnTo>
                  <a:pt x="6191504" y="6857999"/>
                </a:lnTo>
                <a:lnTo>
                  <a:pt x="6184304" y="6857999"/>
                </a:lnTo>
                <a:lnTo>
                  <a:pt x="6184304" y="6676193"/>
                </a:lnTo>
                <a:lnTo>
                  <a:pt x="6006316" y="6676193"/>
                </a:lnTo>
                <a:lnTo>
                  <a:pt x="6006316" y="6857999"/>
                </a:lnTo>
                <a:lnTo>
                  <a:pt x="5999116" y="6857999"/>
                </a:lnTo>
                <a:lnTo>
                  <a:pt x="5999116" y="6676193"/>
                </a:lnTo>
                <a:lnTo>
                  <a:pt x="3191152" y="6676193"/>
                </a:lnTo>
                <a:lnTo>
                  <a:pt x="3191152" y="6857999"/>
                </a:lnTo>
                <a:lnTo>
                  <a:pt x="3183952" y="6857999"/>
                </a:lnTo>
                <a:lnTo>
                  <a:pt x="3183952" y="6676193"/>
                </a:lnTo>
                <a:lnTo>
                  <a:pt x="3004803" y="6676193"/>
                </a:lnTo>
                <a:lnTo>
                  <a:pt x="3004803" y="6857999"/>
                </a:lnTo>
                <a:lnTo>
                  <a:pt x="2997602" y="6857999"/>
                </a:lnTo>
                <a:lnTo>
                  <a:pt x="2997602" y="6676193"/>
                </a:lnTo>
                <a:lnTo>
                  <a:pt x="190221" y="6676193"/>
                </a:lnTo>
                <a:lnTo>
                  <a:pt x="190221" y="6857999"/>
                </a:lnTo>
                <a:lnTo>
                  <a:pt x="183021" y="6857999"/>
                </a:lnTo>
                <a:lnTo>
                  <a:pt x="183021" y="6676193"/>
                </a:lnTo>
                <a:lnTo>
                  <a:pt x="0" y="6676193"/>
                </a:lnTo>
                <a:lnTo>
                  <a:pt x="0" y="6668993"/>
                </a:lnTo>
                <a:lnTo>
                  <a:pt x="183021" y="6668993"/>
                </a:lnTo>
                <a:lnTo>
                  <a:pt x="183021" y="5192943"/>
                </a:lnTo>
                <a:lnTo>
                  <a:pt x="0" y="5192943"/>
                </a:lnTo>
                <a:lnTo>
                  <a:pt x="0" y="5185743"/>
                </a:lnTo>
                <a:lnTo>
                  <a:pt x="183021" y="5185743"/>
                </a:lnTo>
                <a:lnTo>
                  <a:pt x="183021" y="5006166"/>
                </a:lnTo>
                <a:lnTo>
                  <a:pt x="1" y="5006166"/>
                </a:lnTo>
                <a:lnTo>
                  <a:pt x="1" y="4998966"/>
                </a:lnTo>
                <a:lnTo>
                  <a:pt x="183021" y="4998966"/>
                </a:lnTo>
                <a:lnTo>
                  <a:pt x="183021" y="3524503"/>
                </a:lnTo>
                <a:lnTo>
                  <a:pt x="1" y="3524503"/>
                </a:lnTo>
                <a:lnTo>
                  <a:pt x="1" y="3517303"/>
                </a:lnTo>
                <a:lnTo>
                  <a:pt x="183021" y="3517303"/>
                </a:lnTo>
                <a:lnTo>
                  <a:pt x="183021" y="3339315"/>
                </a:lnTo>
                <a:lnTo>
                  <a:pt x="1" y="3339315"/>
                </a:lnTo>
                <a:lnTo>
                  <a:pt x="1" y="3332115"/>
                </a:lnTo>
                <a:lnTo>
                  <a:pt x="183021" y="3332115"/>
                </a:lnTo>
                <a:lnTo>
                  <a:pt x="183021" y="1859240"/>
                </a:lnTo>
                <a:lnTo>
                  <a:pt x="1" y="1859240"/>
                </a:lnTo>
                <a:lnTo>
                  <a:pt x="1" y="1852040"/>
                </a:lnTo>
                <a:lnTo>
                  <a:pt x="183021" y="1852040"/>
                </a:lnTo>
                <a:lnTo>
                  <a:pt x="183021" y="1671302"/>
                </a:lnTo>
                <a:lnTo>
                  <a:pt x="1" y="1671302"/>
                </a:lnTo>
                <a:lnTo>
                  <a:pt x="1" y="1664102"/>
                </a:lnTo>
                <a:lnTo>
                  <a:pt x="183021" y="1664102"/>
                </a:lnTo>
                <a:lnTo>
                  <a:pt x="183021" y="190219"/>
                </a:lnTo>
                <a:lnTo>
                  <a:pt x="1" y="190219"/>
                </a:lnTo>
                <a:lnTo>
                  <a:pt x="1" y="183019"/>
                </a:lnTo>
                <a:lnTo>
                  <a:pt x="183021" y="1830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52AB567F-D7C7-D77C-D184-10CED8C1B424}"/>
              </a:ext>
            </a:extLst>
          </p:cNvPr>
          <p:cNvSpPr/>
          <p:nvPr userDrawn="1"/>
        </p:nvSpPr>
        <p:spPr>
          <a:xfrm>
            <a:off x="190502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3" name="Agenda title">
            <a:extLst>
              <a:ext uri="{FF2B5EF4-FFF2-40B4-BE49-F238E27FC236}">
                <a16:creationId xmlns:a16="http://schemas.microsoft.com/office/drawing/2014/main" id="{C2632451-B23C-4B02-C331-037EDD532064}"/>
              </a:ext>
            </a:extLst>
          </p:cNvPr>
          <p:cNvSpPr txBox="1"/>
          <p:nvPr userDrawn="1"/>
        </p:nvSpPr>
        <p:spPr>
          <a:xfrm>
            <a:off x="185738" y="1807369"/>
            <a:ext cx="101917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BF71D63-C597-5855-FF01-7A48890671A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3B2D50B-F7A1-3E5D-5317-A3672D5A3B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2974183" y="1670050"/>
            <a:ext cx="9030491" cy="4054476"/>
          </a:xfrm>
        </p:spPr>
        <p:txBody>
          <a:bodyPr tIns="108000"/>
          <a:lstStyle>
            <a:lvl1pPr marL="432000" indent="-432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n"/>
              <a:defRPr sz="3200" b="0">
                <a:solidFill>
                  <a:schemeClr val="accent1"/>
                </a:solidFill>
              </a:defRPr>
            </a:lvl1pPr>
            <a:lvl2pPr marL="435600" indent="-4356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85000"/>
              <a:buFont typeface="Arial" panose="020B0604020202020204" pitchFamily="34" charset="0"/>
              <a:buChar char="​"/>
              <a:defRPr sz="1400" b="0">
                <a:solidFill>
                  <a:schemeClr val="accent1"/>
                </a:solidFill>
              </a:defRPr>
            </a:lvl2pPr>
            <a:lvl3pPr marL="432000" indent="-432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n"/>
              <a:defRPr sz="3200" b="0">
                <a:solidFill>
                  <a:schemeClr val="accent1"/>
                </a:solidFill>
              </a:defRPr>
            </a:lvl3pPr>
            <a:lvl4pPr marL="435600" indent="-435600">
              <a:lnSpc>
                <a:spcPct val="115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Arial" panose="020B0604020202020204" pitchFamily="34" charset="0"/>
              <a:buChar char="​"/>
              <a:defRPr sz="1400" b="0">
                <a:solidFill>
                  <a:schemeClr val="accent1"/>
                </a:solidFill>
              </a:defRPr>
            </a:lvl4pPr>
            <a:lvl5pPr marL="432000" indent="-432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n"/>
              <a:defRPr sz="3200" b="0">
                <a:solidFill>
                  <a:schemeClr val="accent1"/>
                </a:solidFill>
              </a:defRPr>
            </a:lvl5pPr>
            <a:lvl6pPr marL="435600" indent="-4356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85000"/>
              <a:buFont typeface="Arial" panose="020B0604020202020204" pitchFamily="34" charset="0"/>
              <a:buChar char="​"/>
              <a:defRPr sz="1400" b="0">
                <a:solidFill>
                  <a:schemeClr val="accent1"/>
                </a:solidFill>
              </a:defRPr>
            </a:lvl6pPr>
            <a:lvl7pPr marL="432000" indent="-432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n"/>
              <a:defRPr sz="3200" b="0">
                <a:solidFill>
                  <a:schemeClr val="accent1"/>
                </a:solidFill>
              </a:defRPr>
            </a:lvl7pPr>
            <a:lvl8pPr marL="435600" indent="-4356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85000"/>
              <a:buFont typeface="Arial" panose="020B0604020202020204" pitchFamily="34" charset="0"/>
              <a:buChar char="​"/>
              <a:defRPr sz="1400" b="0">
                <a:solidFill>
                  <a:schemeClr val="accent1"/>
                </a:solidFill>
              </a:defRPr>
            </a:lvl8pPr>
            <a:lvl9pPr marL="432000" indent="-432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n"/>
              <a:defRPr sz="32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noProof="0" dirty="0"/>
              <a:t>Click to add agenda point                          Enter &amp; TAB for next text level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164392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ong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6" hidden="1">
            <a:extLst>
              <a:ext uri="{FF2B5EF4-FFF2-40B4-BE49-F238E27FC236}">
                <a16:creationId xmlns:a16="http://schemas.microsoft.com/office/drawing/2014/main" id="{7BFE2FCA-9BAB-F2B2-4DA7-BACED54481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10" name="Footer Placeholder 8" hidden="1">
            <a:extLst>
              <a:ext uri="{FF2B5EF4-FFF2-40B4-BE49-F238E27FC236}">
                <a16:creationId xmlns:a16="http://schemas.microsoft.com/office/drawing/2014/main" id="{65BE812A-9023-9CF4-6B96-068DE6241F9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3" name="Backgrounds">
            <a:extLst>
              <a:ext uri="{FF2B5EF4-FFF2-40B4-BE49-F238E27FC236}">
                <a16:creationId xmlns:a16="http://schemas.microsoft.com/office/drawing/2014/main" id="{AA7BFD65-08C9-1340-556F-7990CE9ABBFE}"/>
              </a:ext>
            </a:extLst>
          </p:cNvPr>
          <p:cNvSpPr>
            <a:spLocks/>
          </p:cNvSpPr>
          <p:nvPr userDrawn="1"/>
        </p:nvSpPr>
        <p:spPr>
          <a:xfrm>
            <a:off x="-1200" y="-3600"/>
            <a:ext cx="12193200" cy="6861600"/>
          </a:xfrm>
          <a:prstGeom prst="rect">
            <a:avLst/>
          </a:prstGeom>
          <a:solidFill>
            <a:srgbClr val="E7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5" name="Grid">
            <a:extLst>
              <a:ext uri="{FF2B5EF4-FFF2-40B4-BE49-F238E27FC236}">
                <a16:creationId xmlns:a16="http://schemas.microsoft.com/office/drawing/2014/main" id="{EA445E9E-B98F-C4E5-5966-49E72CD8BDA7}"/>
              </a:ext>
            </a:extLst>
          </p:cNvPr>
          <p:cNvSpPr/>
          <p:nvPr userDrawn="1"/>
        </p:nvSpPr>
        <p:spPr>
          <a:xfrm>
            <a:off x="0" y="2"/>
            <a:ext cx="12193200" cy="6857999"/>
          </a:xfrm>
          <a:custGeom>
            <a:avLst/>
            <a:gdLst>
              <a:gd name="connsiteX0" fmla="*/ 9193444 w 12193200"/>
              <a:gd name="connsiteY0" fmla="*/ 5192943 h 6857999"/>
              <a:gd name="connsiteX1" fmla="*/ 9193444 w 12193200"/>
              <a:gd name="connsiteY1" fmla="*/ 6668993 h 6857999"/>
              <a:gd name="connsiteX2" fmla="*/ 12001406 w 12193200"/>
              <a:gd name="connsiteY2" fmla="*/ 6668993 h 6857999"/>
              <a:gd name="connsiteX3" fmla="*/ 12001406 w 12193200"/>
              <a:gd name="connsiteY3" fmla="*/ 5192943 h 6857999"/>
              <a:gd name="connsiteX4" fmla="*/ 9006666 w 12193200"/>
              <a:gd name="connsiteY4" fmla="*/ 5192943 h 6857999"/>
              <a:gd name="connsiteX5" fmla="*/ 9006666 w 12193200"/>
              <a:gd name="connsiteY5" fmla="*/ 6668993 h 6857999"/>
              <a:gd name="connsiteX6" fmla="*/ 9186244 w 12193200"/>
              <a:gd name="connsiteY6" fmla="*/ 6668993 h 6857999"/>
              <a:gd name="connsiteX7" fmla="*/ 9186244 w 12193200"/>
              <a:gd name="connsiteY7" fmla="*/ 5192943 h 6857999"/>
              <a:gd name="connsiteX8" fmla="*/ 6191504 w 12193200"/>
              <a:gd name="connsiteY8" fmla="*/ 5192943 h 6857999"/>
              <a:gd name="connsiteX9" fmla="*/ 6191504 w 12193200"/>
              <a:gd name="connsiteY9" fmla="*/ 6668993 h 6857999"/>
              <a:gd name="connsiteX10" fmla="*/ 8999466 w 12193200"/>
              <a:gd name="connsiteY10" fmla="*/ 6668993 h 6857999"/>
              <a:gd name="connsiteX11" fmla="*/ 8999466 w 12193200"/>
              <a:gd name="connsiteY11" fmla="*/ 5192943 h 6857999"/>
              <a:gd name="connsiteX12" fmla="*/ 6006316 w 12193200"/>
              <a:gd name="connsiteY12" fmla="*/ 5192943 h 6857999"/>
              <a:gd name="connsiteX13" fmla="*/ 6006316 w 12193200"/>
              <a:gd name="connsiteY13" fmla="*/ 6668993 h 6857999"/>
              <a:gd name="connsiteX14" fmla="*/ 6184304 w 12193200"/>
              <a:gd name="connsiteY14" fmla="*/ 6668993 h 6857999"/>
              <a:gd name="connsiteX15" fmla="*/ 6184304 w 12193200"/>
              <a:gd name="connsiteY15" fmla="*/ 5192943 h 6857999"/>
              <a:gd name="connsiteX16" fmla="*/ 3191152 w 12193200"/>
              <a:gd name="connsiteY16" fmla="*/ 5192943 h 6857999"/>
              <a:gd name="connsiteX17" fmla="*/ 3191152 w 12193200"/>
              <a:gd name="connsiteY17" fmla="*/ 6668993 h 6857999"/>
              <a:gd name="connsiteX18" fmla="*/ 5999116 w 12193200"/>
              <a:gd name="connsiteY18" fmla="*/ 6668993 h 6857999"/>
              <a:gd name="connsiteX19" fmla="*/ 5999116 w 12193200"/>
              <a:gd name="connsiteY19" fmla="*/ 5192943 h 6857999"/>
              <a:gd name="connsiteX20" fmla="*/ 3004803 w 12193200"/>
              <a:gd name="connsiteY20" fmla="*/ 5192943 h 6857999"/>
              <a:gd name="connsiteX21" fmla="*/ 3004803 w 12193200"/>
              <a:gd name="connsiteY21" fmla="*/ 6668993 h 6857999"/>
              <a:gd name="connsiteX22" fmla="*/ 3183952 w 12193200"/>
              <a:gd name="connsiteY22" fmla="*/ 6668993 h 6857999"/>
              <a:gd name="connsiteX23" fmla="*/ 3183952 w 12193200"/>
              <a:gd name="connsiteY23" fmla="*/ 5192943 h 6857999"/>
              <a:gd name="connsiteX24" fmla="*/ 190221 w 12193200"/>
              <a:gd name="connsiteY24" fmla="*/ 5192943 h 6857999"/>
              <a:gd name="connsiteX25" fmla="*/ 190221 w 12193200"/>
              <a:gd name="connsiteY25" fmla="*/ 6668993 h 6857999"/>
              <a:gd name="connsiteX26" fmla="*/ 2997602 w 12193200"/>
              <a:gd name="connsiteY26" fmla="*/ 6668993 h 6857999"/>
              <a:gd name="connsiteX27" fmla="*/ 2997602 w 12193200"/>
              <a:gd name="connsiteY27" fmla="*/ 5192943 h 6857999"/>
              <a:gd name="connsiteX28" fmla="*/ 9193444 w 12193200"/>
              <a:gd name="connsiteY28" fmla="*/ 5006166 h 6857999"/>
              <a:gd name="connsiteX29" fmla="*/ 9193444 w 12193200"/>
              <a:gd name="connsiteY29" fmla="*/ 5185743 h 6857999"/>
              <a:gd name="connsiteX30" fmla="*/ 12001406 w 12193200"/>
              <a:gd name="connsiteY30" fmla="*/ 5185743 h 6857999"/>
              <a:gd name="connsiteX31" fmla="*/ 12001406 w 12193200"/>
              <a:gd name="connsiteY31" fmla="*/ 5006166 h 6857999"/>
              <a:gd name="connsiteX32" fmla="*/ 9006666 w 12193200"/>
              <a:gd name="connsiteY32" fmla="*/ 5006166 h 6857999"/>
              <a:gd name="connsiteX33" fmla="*/ 9006666 w 12193200"/>
              <a:gd name="connsiteY33" fmla="*/ 5185743 h 6857999"/>
              <a:gd name="connsiteX34" fmla="*/ 9186244 w 12193200"/>
              <a:gd name="connsiteY34" fmla="*/ 5185743 h 6857999"/>
              <a:gd name="connsiteX35" fmla="*/ 9186244 w 12193200"/>
              <a:gd name="connsiteY35" fmla="*/ 5006166 h 6857999"/>
              <a:gd name="connsiteX36" fmla="*/ 6191504 w 12193200"/>
              <a:gd name="connsiteY36" fmla="*/ 5006166 h 6857999"/>
              <a:gd name="connsiteX37" fmla="*/ 6191504 w 12193200"/>
              <a:gd name="connsiteY37" fmla="*/ 5185743 h 6857999"/>
              <a:gd name="connsiteX38" fmla="*/ 8999466 w 12193200"/>
              <a:gd name="connsiteY38" fmla="*/ 5185743 h 6857999"/>
              <a:gd name="connsiteX39" fmla="*/ 8999466 w 12193200"/>
              <a:gd name="connsiteY39" fmla="*/ 5006166 h 6857999"/>
              <a:gd name="connsiteX40" fmla="*/ 6006316 w 12193200"/>
              <a:gd name="connsiteY40" fmla="*/ 5006166 h 6857999"/>
              <a:gd name="connsiteX41" fmla="*/ 6006316 w 12193200"/>
              <a:gd name="connsiteY41" fmla="*/ 5185743 h 6857999"/>
              <a:gd name="connsiteX42" fmla="*/ 6184304 w 12193200"/>
              <a:gd name="connsiteY42" fmla="*/ 5185743 h 6857999"/>
              <a:gd name="connsiteX43" fmla="*/ 6184304 w 12193200"/>
              <a:gd name="connsiteY43" fmla="*/ 5006166 h 6857999"/>
              <a:gd name="connsiteX44" fmla="*/ 3191152 w 12193200"/>
              <a:gd name="connsiteY44" fmla="*/ 5006166 h 6857999"/>
              <a:gd name="connsiteX45" fmla="*/ 3191152 w 12193200"/>
              <a:gd name="connsiteY45" fmla="*/ 5185743 h 6857999"/>
              <a:gd name="connsiteX46" fmla="*/ 5999116 w 12193200"/>
              <a:gd name="connsiteY46" fmla="*/ 5185743 h 6857999"/>
              <a:gd name="connsiteX47" fmla="*/ 5999116 w 12193200"/>
              <a:gd name="connsiteY47" fmla="*/ 5006166 h 6857999"/>
              <a:gd name="connsiteX48" fmla="*/ 3004803 w 12193200"/>
              <a:gd name="connsiteY48" fmla="*/ 5006166 h 6857999"/>
              <a:gd name="connsiteX49" fmla="*/ 3004803 w 12193200"/>
              <a:gd name="connsiteY49" fmla="*/ 5185743 h 6857999"/>
              <a:gd name="connsiteX50" fmla="*/ 3183952 w 12193200"/>
              <a:gd name="connsiteY50" fmla="*/ 5185743 h 6857999"/>
              <a:gd name="connsiteX51" fmla="*/ 3183952 w 12193200"/>
              <a:gd name="connsiteY51" fmla="*/ 5006166 h 6857999"/>
              <a:gd name="connsiteX52" fmla="*/ 190221 w 12193200"/>
              <a:gd name="connsiteY52" fmla="*/ 5006166 h 6857999"/>
              <a:gd name="connsiteX53" fmla="*/ 190221 w 12193200"/>
              <a:gd name="connsiteY53" fmla="*/ 5185743 h 6857999"/>
              <a:gd name="connsiteX54" fmla="*/ 2997602 w 12193200"/>
              <a:gd name="connsiteY54" fmla="*/ 5185743 h 6857999"/>
              <a:gd name="connsiteX55" fmla="*/ 2997602 w 12193200"/>
              <a:gd name="connsiteY55" fmla="*/ 5006166 h 6857999"/>
              <a:gd name="connsiteX56" fmla="*/ 9193444 w 12193200"/>
              <a:gd name="connsiteY56" fmla="*/ 3524503 h 6857999"/>
              <a:gd name="connsiteX57" fmla="*/ 9193444 w 12193200"/>
              <a:gd name="connsiteY57" fmla="*/ 4998966 h 6857999"/>
              <a:gd name="connsiteX58" fmla="*/ 12001406 w 12193200"/>
              <a:gd name="connsiteY58" fmla="*/ 4998966 h 6857999"/>
              <a:gd name="connsiteX59" fmla="*/ 12001406 w 12193200"/>
              <a:gd name="connsiteY59" fmla="*/ 3524503 h 6857999"/>
              <a:gd name="connsiteX60" fmla="*/ 9006666 w 12193200"/>
              <a:gd name="connsiteY60" fmla="*/ 3524503 h 6857999"/>
              <a:gd name="connsiteX61" fmla="*/ 9006666 w 12193200"/>
              <a:gd name="connsiteY61" fmla="*/ 4998966 h 6857999"/>
              <a:gd name="connsiteX62" fmla="*/ 9186244 w 12193200"/>
              <a:gd name="connsiteY62" fmla="*/ 4998966 h 6857999"/>
              <a:gd name="connsiteX63" fmla="*/ 9186244 w 12193200"/>
              <a:gd name="connsiteY63" fmla="*/ 3524503 h 6857999"/>
              <a:gd name="connsiteX64" fmla="*/ 6191504 w 12193200"/>
              <a:gd name="connsiteY64" fmla="*/ 3524503 h 6857999"/>
              <a:gd name="connsiteX65" fmla="*/ 6191504 w 12193200"/>
              <a:gd name="connsiteY65" fmla="*/ 4998966 h 6857999"/>
              <a:gd name="connsiteX66" fmla="*/ 8999466 w 12193200"/>
              <a:gd name="connsiteY66" fmla="*/ 4998966 h 6857999"/>
              <a:gd name="connsiteX67" fmla="*/ 8999466 w 12193200"/>
              <a:gd name="connsiteY67" fmla="*/ 3524503 h 6857999"/>
              <a:gd name="connsiteX68" fmla="*/ 6006316 w 12193200"/>
              <a:gd name="connsiteY68" fmla="*/ 3524503 h 6857999"/>
              <a:gd name="connsiteX69" fmla="*/ 6006316 w 12193200"/>
              <a:gd name="connsiteY69" fmla="*/ 4998966 h 6857999"/>
              <a:gd name="connsiteX70" fmla="*/ 6184304 w 12193200"/>
              <a:gd name="connsiteY70" fmla="*/ 4998966 h 6857999"/>
              <a:gd name="connsiteX71" fmla="*/ 6184304 w 12193200"/>
              <a:gd name="connsiteY71" fmla="*/ 3524503 h 6857999"/>
              <a:gd name="connsiteX72" fmla="*/ 3191152 w 12193200"/>
              <a:gd name="connsiteY72" fmla="*/ 3524503 h 6857999"/>
              <a:gd name="connsiteX73" fmla="*/ 3191152 w 12193200"/>
              <a:gd name="connsiteY73" fmla="*/ 4998966 h 6857999"/>
              <a:gd name="connsiteX74" fmla="*/ 5999116 w 12193200"/>
              <a:gd name="connsiteY74" fmla="*/ 4998966 h 6857999"/>
              <a:gd name="connsiteX75" fmla="*/ 5999116 w 12193200"/>
              <a:gd name="connsiteY75" fmla="*/ 3524503 h 6857999"/>
              <a:gd name="connsiteX76" fmla="*/ 3004803 w 12193200"/>
              <a:gd name="connsiteY76" fmla="*/ 3524503 h 6857999"/>
              <a:gd name="connsiteX77" fmla="*/ 3004803 w 12193200"/>
              <a:gd name="connsiteY77" fmla="*/ 4998966 h 6857999"/>
              <a:gd name="connsiteX78" fmla="*/ 3183952 w 12193200"/>
              <a:gd name="connsiteY78" fmla="*/ 4998966 h 6857999"/>
              <a:gd name="connsiteX79" fmla="*/ 3183952 w 12193200"/>
              <a:gd name="connsiteY79" fmla="*/ 3524503 h 6857999"/>
              <a:gd name="connsiteX80" fmla="*/ 190221 w 12193200"/>
              <a:gd name="connsiteY80" fmla="*/ 3524503 h 6857999"/>
              <a:gd name="connsiteX81" fmla="*/ 190221 w 12193200"/>
              <a:gd name="connsiteY81" fmla="*/ 4998966 h 6857999"/>
              <a:gd name="connsiteX82" fmla="*/ 2997602 w 12193200"/>
              <a:gd name="connsiteY82" fmla="*/ 4998966 h 6857999"/>
              <a:gd name="connsiteX83" fmla="*/ 2997602 w 12193200"/>
              <a:gd name="connsiteY83" fmla="*/ 3524503 h 6857999"/>
              <a:gd name="connsiteX84" fmla="*/ 9193444 w 12193200"/>
              <a:gd name="connsiteY84" fmla="*/ 3339315 h 6857999"/>
              <a:gd name="connsiteX85" fmla="*/ 9193444 w 12193200"/>
              <a:gd name="connsiteY85" fmla="*/ 3517303 h 6857999"/>
              <a:gd name="connsiteX86" fmla="*/ 12001406 w 12193200"/>
              <a:gd name="connsiteY86" fmla="*/ 3517303 h 6857999"/>
              <a:gd name="connsiteX87" fmla="*/ 12001406 w 12193200"/>
              <a:gd name="connsiteY87" fmla="*/ 3339315 h 6857999"/>
              <a:gd name="connsiteX88" fmla="*/ 9006666 w 12193200"/>
              <a:gd name="connsiteY88" fmla="*/ 3339315 h 6857999"/>
              <a:gd name="connsiteX89" fmla="*/ 9006666 w 12193200"/>
              <a:gd name="connsiteY89" fmla="*/ 3517303 h 6857999"/>
              <a:gd name="connsiteX90" fmla="*/ 9186244 w 12193200"/>
              <a:gd name="connsiteY90" fmla="*/ 3517303 h 6857999"/>
              <a:gd name="connsiteX91" fmla="*/ 9186244 w 12193200"/>
              <a:gd name="connsiteY91" fmla="*/ 3339315 h 6857999"/>
              <a:gd name="connsiteX92" fmla="*/ 6191504 w 12193200"/>
              <a:gd name="connsiteY92" fmla="*/ 3339315 h 6857999"/>
              <a:gd name="connsiteX93" fmla="*/ 6191504 w 12193200"/>
              <a:gd name="connsiteY93" fmla="*/ 3517303 h 6857999"/>
              <a:gd name="connsiteX94" fmla="*/ 8999466 w 12193200"/>
              <a:gd name="connsiteY94" fmla="*/ 3517303 h 6857999"/>
              <a:gd name="connsiteX95" fmla="*/ 8999466 w 12193200"/>
              <a:gd name="connsiteY95" fmla="*/ 3339315 h 6857999"/>
              <a:gd name="connsiteX96" fmla="*/ 6006316 w 12193200"/>
              <a:gd name="connsiteY96" fmla="*/ 3339315 h 6857999"/>
              <a:gd name="connsiteX97" fmla="*/ 6006316 w 12193200"/>
              <a:gd name="connsiteY97" fmla="*/ 3517303 h 6857999"/>
              <a:gd name="connsiteX98" fmla="*/ 6184304 w 12193200"/>
              <a:gd name="connsiteY98" fmla="*/ 3517303 h 6857999"/>
              <a:gd name="connsiteX99" fmla="*/ 6184304 w 12193200"/>
              <a:gd name="connsiteY99" fmla="*/ 3339315 h 6857999"/>
              <a:gd name="connsiteX100" fmla="*/ 3191152 w 12193200"/>
              <a:gd name="connsiteY100" fmla="*/ 3339315 h 6857999"/>
              <a:gd name="connsiteX101" fmla="*/ 3191152 w 12193200"/>
              <a:gd name="connsiteY101" fmla="*/ 3517303 h 6857999"/>
              <a:gd name="connsiteX102" fmla="*/ 5999116 w 12193200"/>
              <a:gd name="connsiteY102" fmla="*/ 3517303 h 6857999"/>
              <a:gd name="connsiteX103" fmla="*/ 5999116 w 12193200"/>
              <a:gd name="connsiteY103" fmla="*/ 3339315 h 6857999"/>
              <a:gd name="connsiteX104" fmla="*/ 3004803 w 12193200"/>
              <a:gd name="connsiteY104" fmla="*/ 3339315 h 6857999"/>
              <a:gd name="connsiteX105" fmla="*/ 3004803 w 12193200"/>
              <a:gd name="connsiteY105" fmla="*/ 3517303 h 6857999"/>
              <a:gd name="connsiteX106" fmla="*/ 3183952 w 12193200"/>
              <a:gd name="connsiteY106" fmla="*/ 3517303 h 6857999"/>
              <a:gd name="connsiteX107" fmla="*/ 3183952 w 12193200"/>
              <a:gd name="connsiteY107" fmla="*/ 3339315 h 6857999"/>
              <a:gd name="connsiteX108" fmla="*/ 190221 w 12193200"/>
              <a:gd name="connsiteY108" fmla="*/ 3339315 h 6857999"/>
              <a:gd name="connsiteX109" fmla="*/ 190221 w 12193200"/>
              <a:gd name="connsiteY109" fmla="*/ 3517303 h 6857999"/>
              <a:gd name="connsiteX110" fmla="*/ 2997602 w 12193200"/>
              <a:gd name="connsiteY110" fmla="*/ 3517303 h 6857999"/>
              <a:gd name="connsiteX111" fmla="*/ 2997602 w 12193200"/>
              <a:gd name="connsiteY111" fmla="*/ 3339315 h 6857999"/>
              <a:gd name="connsiteX112" fmla="*/ 9193444 w 12193200"/>
              <a:gd name="connsiteY112" fmla="*/ 1859240 h 6857999"/>
              <a:gd name="connsiteX113" fmla="*/ 9193444 w 12193200"/>
              <a:gd name="connsiteY113" fmla="*/ 3332115 h 6857999"/>
              <a:gd name="connsiteX114" fmla="*/ 12001406 w 12193200"/>
              <a:gd name="connsiteY114" fmla="*/ 3332115 h 6857999"/>
              <a:gd name="connsiteX115" fmla="*/ 12001406 w 12193200"/>
              <a:gd name="connsiteY115" fmla="*/ 1859240 h 6857999"/>
              <a:gd name="connsiteX116" fmla="*/ 9006666 w 12193200"/>
              <a:gd name="connsiteY116" fmla="*/ 1859240 h 6857999"/>
              <a:gd name="connsiteX117" fmla="*/ 9006666 w 12193200"/>
              <a:gd name="connsiteY117" fmla="*/ 3332115 h 6857999"/>
              <a:gd name="connsiteX118" fmla="*/ 9186244 w 12193200"/>
              <a:gd name="connsiteY118" fmla="*/ 3332115 h 6857999"/>
              <a:gd name="connsiteX119" fmla="*/ 9186244 w 12193200"/>
              <a:gd name="connsiteY119" fmla="*/ 1859240 h 6857999"/>
              <a:gd name="connsiteX120" fmla="*/ 6191504 w 12193200"/>
              <a:gd name="connsiteY120" fmla="*/ 1859240 h 6857999"/>
              <a:gd name="connsiteX121" fmla="*/ 6191504 w 12193200"/>
              <a:gd name="connsiteY121" fmla="*/ 3332115 h 6857999"/>
              <a:gd name="connsiteX122" fmla="*/ 8999466 w 12193200"/>
              <a:gd name="connsiteY122" fmla="*/ 3332115 h 6857999"/>
              <a:gd name="connsiteX123" fmla="*/ 8999466 w 12193200"/>
              <a:gd name="connsiteY123" fmla="*/ 1859240 h 6857999"/>
              <a:gd name="connsiteX124" fmla="*/ 6006316 w 12193200"/>
              <a:gd name="connsiteY124" fmla="*/ 1859240 h 6857999"/>
              <a:gd name="connsiteX125" fmla="*/ 6006316 w 12193200"/>
              <a:gd name="connsiteY125" fmla="*/ 3332115 h 6857999"/>
              <a:gd name="connsiteX126" fmla="*/ 6184304 w 12193200"/>
              <a:gd name="connsiteY126" fmla="*/ 3332115 h 6857999"/>
              <a:gd name="connsiteX127" fmla="*/ 6184304 w 12193200"/>
              <a:gd name="connsiteY127" fmla="*/ 1859240 h 6857999"/>
              <a:gd name="connsiteX128" fmla="*/ 3191152 w 12193200"/>
              <a:gd name="connsiteY128" fmla="*/ 1859240 h 6857999"/>
              <a:gd name="connsiteX129" fmla="*/ 3191152 w 12193200"/>
              <a:gd name="connsiteY129" fmla="*/ 3332115 h 6857999"/>
              <a:gd name="connsiteX130" fmla="*/ 5999116 w 12193200"/>
              <a:gd name="connsiteY130" fmla="*/ 3332115 h 6857999"/>
              <a:gd name="connsiteX131" fmla="*/ 5999116 w 12193200"/>
              <a:gd name="connsiteY131" fmla="*/ 1859240 h 6857999"/>
              <a:gd name="connsiteX132" fmla="*/ 3004803 w 12193200"/>
              <a:gd name="connsiteY132" fmla="*/ 1859240 h 6857999"/>
              <a:gd name="connsiteX133" fmla="*/ 3004803 w 12193200"/>
              <a:gd name="connsiteY133" fmla="*/ 3332115 h 6857999"/>
              <a:gd name="connsiteX134" fmla="*/ 3183952 w 12193200"/>
              <a:gd name="connsiteY134" fmla="*/ 3332115 h 6857999"/>
              <a:gd name="connsiteX135" fmla="*/ 3183952 w 12193200"/>
              <a:gd name="connsiteY135" fmla="*/ 1859240 h 6857999"/>
              <a:gd name="connsiteX136" fmla="*/ 190221 w 12193200"/>
              <a:gd name="connsiteY136" fmla="*/ 1859240 h 6857999"/>
              <a:gd name="connsiteX137" fmla="*/ 190221 w 12193200"/>
              <a:gd name="connsiteY137" fmla="*/ 3332115 h 6857999"/>
              <a:gd name="connsiteX138" fmla="*/ 2997602 w 12193200"/>
              <a:gd name="connsiteY138" fmla="*/ 3332115 h 6857999"/>
              <a:gd name="connsiteX139" fmla="*/ 2997602 w 12193200"/>
              <a:gd name="connsiteY139" fmla="*/ 1859240 h 6857999"/>
              <a:gd name="connsiteX140" fmla="*/ 9193444 w 12193200"/>
              <a:gd name="connsiteY140" fmla="*/ 1671302 h 6857999"/>
              <a:gd name="connsiteX141" fmla="*/ 9193444 w 12193200"/>
              <a:gd name="connsiteY141" fmla="*/ 1852040 h 6857999"/>
              <a:gd name="connsiteX142" fmla="*/ 12001406 w 12193200"/>
              <a:gd name="connsiteY142" fmla="*/ 1852040 h 6857999"/>
              <a:gd name="connsiteX143" fmla="*/ 12001406 w 12193200"/>
              <a:gd name="connsiteY143" fmla="*/ 1671302 h 6857999"/>
              <a:gd name="connsiteX144" fmla="*/ 9006666 w 12193200"/>
              <a:gd name="connsiteY144" fmla="*/ 1671302 h 6857999"/>
              <a:gd name="connsiteX145" fmla="*/ 9006666 w 12193200"/>
              <a:gd name="connsiteY145" fmla="*/ 1852040 h 6857999"/>
              <a:gd name="connsiteX146" fmla="*/ 9186244 w 12193200"/>
              <a:gd name="connsiteY146" fmla="*/ 1852040 h 6857999"/>
              <a:gd name="connsiteX147" fmla="*/ 9186244 w 12193200"/>
              <a:gd name="connsiteY147" fmla="*/ 1671302 h 6857999"/>
              <a:gd name="connsiteX148" fmla="*/ 6191504 w 12193200"/>
              <a:gd name="connsiteY148" fmla="*/ 1671302 h 6857999"/>
              <a:gd name="connsiteX149" fmla="*/ 6191504 w 12193200"/>
              <a:gd name="connsiteY149" fmla="*/ 1852040 h 6857999"/>
              <a:gd name="connsiteX150" fmla="*/ 8999466 w 12193200"/>
              <a:gd name="connsiteY150" fmla="*/ 1852040 h 6857999"/>
              <a:gd name="connsiteX151" fmla="*/ 8999466 w 12193200"/>
              <a:gd name="connsiteY151" fmla="*/ 1671302 h 6857999"/>
              <a:gd name="connsiteX152" fmla="*/ 6006316 w 12193200"/>
              <a:gd name="connsiteY152" fmla="*/ 1671302 h 6857999"/>
              <a:gd name="connsiteX153" fmla="*/ 6006316 w 12193200"/>
              <a:gd name="connsiteY153" fmla="*/ 1852040 h 6857999"/>
              <a:gd name="connsiteX154" fmla="*/ 6184304 w 12193200"/>
              <a:gd name="connsiteY154" fmla="*/ 1852040 h 6857999"/>
              <a:gd name="connsiteX155" fmla="*/ 6184304 w 12193200"/>
              <a:gd name="connsiteY155" fmla="*/ 1671302 h 6857999"/>
              <a:gd name="connsiteX156" fmla="*/ 3191152 w 12193200"/>
              <a:gd name="connsiteY156" fmla="*/ 1671302 h 6857999"/>
              <a:gd name="connsiteX157" fmla="*/ 3191152 w 12193200"/>
              <a:gd name="connsiteY157" fmla="*/ 1852040 h 6857999"/>
              <a:gd name="connsiteX158" fmla="*/ 5999116 w 12193200"/>
              <a:gd name="connsiteY158" fmla="*/ 1852040 h 6857999"/>
              <a:gd name="connsiteX159" fmla="*/ 5999116 w 12193200"/>
              <a:gd name="connsiteY159" fmla="*/ 1671302 h 6857999"/>
              <a:gd name="connsiteX160" fmla="*/ 3004803 w 12193200"/>
              <a:gd name="connsiteY160" fmla="*/ 1671302 h 6857999"/>
              <a:gd name="connsiteX161" fmla="*/ 3004803 w 12193200"/>
              <a:gd name="connsiteY161" fmla="*/ 1852040 h 6857999"/>
              <a:gd name="connsiteX162" fmla="*/ 3183952 w 12193200"/>
              <a:gd name="connsiteY162" fmla="*/ 1852040 h 6857999"/>
              <a:gd name="connsiteX163" fmla="*/ 3183952 w 12193200"/>
              <a:gd name="connsiteY163" fmla="*/ 1671302 h 6857999"/>
              <a:gd name="connsiteX164" fmla="*/ 190221 w 12193200"/>
              <a:gd name="connsiteY164" fmla="*/ 1671302 h 6857999"/>
              <a:gd name="connsiteX165" fmla="*/ 190221 w 12193200"/>
              <a:gd name="connsiteY165" fmla="*/ 1852040 h 6857999"/>
              <a:gd name="connsiteX166" fmla="*/ 2997602 w 12193200"/>
              <a:gd name="connsiteY166" fmla="*/ 1852040 h 6857999"/>
              <a:gd name="connsiteX167" fmla="*/ 2997602 w 12193200"/>
              <a:gd name="connsiteY167" fmla="*/ 1671302 h 6857999"/>
              <a:gd name="connsiteX168" fmla="*/ 9193444 w 12193200"/>
              <a:gd name="connsiteY168" fmla="*/ 190219 h 6857999"/>
              <a:gd name="connsiteX169" fmla="*/ 9193444 w 12193200"/>
              <a:gd name="connsiteY169" fmla="*/ 1664102 h 6857999"/>
              <a:gd name="connsiteX170" fmla="*/ 12001406 w 12193200"/>
              <a:gd name="connsiteY170" fmla="*/ 1664102 h 6857999"/>
              <a:gd name="connsiteX171" fmla="*/ 12001406 w 12193200"/>
              <a:gd name="connsiteY171" fmla="*/ 190219 h 6857999"/>
              <a:gd name="connsiteX172" fmla="*/ 9006666 w 12193200"/>
              <a:gd name="connsiteY172" fmla="*/ 190219 h 6857999"/>
              <a:gd name="connsiteX173" fmla="*/ 9006666 w 12193200"/>
              <a:gd name="connsiteY173" fmla="*/ 1664102 h 6857999"/>
              <a:gd name="connsiteX174" fmla="*/ 9186244 w 12193200"/>
              <a:gd name="connsiteY174" fmla="*/ 1664102 h 6857999"/>
              <a:gd name="connsiteX175" fmla="*/ 9186244 w 12193200"/>
              <a:gd name="connsiteY175" fmla="*/ 190219 h 6857999"/>
              <a:gd name="connsiteX176" fmla="*/ 6191504 w 12193200"/>
              <a:gd name="connsiteY176" fmla="*/ 190219 h 6857999"/>
              <a:gd name="connsiteX177" fmla="*/ 6191504 w 12193200"/>
              <a:gd name="connsiteY177" fmla="*/ 1664102 h 6857999"/>
              <a:gd name="connsiteX178" fmla="*/ 8999466 w 12193200"/>
              <a:gd name="connsiteY178" fmla="*/ 1664102 h 6857999"/>
              <a:gd name="connsiteX179" fmla="*/ 8999466 w 12193200"/>
              <a:gd name="connsiteY179" fmla="*/ 190219 h 6857999"/>
              <a:gd name="connsiteX180" fmla="*/ 6006316 w 12193200"/>
              <a:gd name="connsiteY180" fmla="*/ 190219 h 6857999"/>
              <a:gd name="connsiteX181" fmla="*/ 6006316 w 12193200"/>
              <a:gd name="connsiteY181" fmla="*/ 1664102 h 6857999"/>
              <a:gd name="connsiteX182" fmla="*/ 6184304 w 12193200"/>
              <a:gd name="connsiteY182" fmla="*/ 1664102 h 6857999"/>
              <a:gd name="connsiteX183" fmla="*/ 6184304 w 12193200"/>
              <a:gd name="connsiteY183" fmla="*/ 190219 h 6857999"/>
              <a:gd name="connsiteX184" fmla="*/ 3191152 w 12193200"/>
              <a:gd name="connsiteY184" fmla="*/ 190219 h 6857999"/>
              <a:gd name="connsiteX185" fmla="*/ 3191152 w 12193200"/>
              <a:gd name="connsiteY185" fmla="*/ 1664102 h 6857999"/>
              <a:gd name="connsiteX186" fmla="*/ 5999116 w 12193200"/>
              <a:gd name="connsiteY186" fmla="*/ 1664102 h 6857999"/>
              <a:gd name="connsiteX187" fmla="*/ 5999116 w 12193200"/>
              <a:gd name="connsiteY187" fmla="*/ 190219 h 6857999"/>
              <a:gd name="connsiteX188" fmla="*/ 3004803 w 12193200"/>
              <a:gd name="connsiteY188" fmla="*/ 190219 h 6857999"/>
              <a:gd name="connsiteX189" fmla="*/ 3004803 w 12193200"/>
              <a:gd name="connsiteY189" fmla="*/ 1664102 h 6857999"/>
              <a:gd name="connsiteX190" fmla="*/ 3183952 w 12193200"/>
              <a:gd name="connsiteY190" fmla="*/ 1664102 h 6857999"/>
              <a:gd name="connsiteX191" fmla="*/ 3183952 w 12193200"/>
              <a:gd name="connsiteY191" fmla="*/ 190219 h 6857999"/>
              <a:gd name="connsiteX192" fmla="*/ 190221 w 12193200"/>
              <a:gd name="connsiteY192" fmla="*/ 190219 h 6857999"/>
              <a:gd name="connsiteX193" fmla="*/ 190221 w 12193200"/>
              <a:gd name="connsiteY193" fmla="*/ 1664102 h 6857999"/>
              <a:gd name="connsiteX194" fmla="*/ 2997602 w 12193200"/>
              <a:gd name="connsiteY194" fmla="*/ 1664102 h 6857999"/>
              <a:gd name="connsiteX195" fmla="*/ 2997602 w 12193200"/>
              <a:gd name="connsiteY195" fmla="*/ 190219 h 6857999"/>
              <a:gd name="connsiteX196" fmla="*/ 183021 w 12193200"/>
              <a:gd name="connsiteY196" fmla="*/ 0 h 6857999"/>
              <a:gd name="connsiteX197" fmla="*/ 190221 w 12193200"/>
              <a:gd name="connsiteY197" fmla="*/ 0 h 6857999"/>
              <a:gd name="connsiteX198" fmla="*/ 190221 w 12193200"/>
              <a:gd name="connsiteY198" fmla="*/ 183019 h 6857999"/>
              <a:gd name="connsiteX199" fmla="*/ 2997602 w 12193200"/>
              <a:gd name="connsiteY199" fmla="*/ 183019 h 6857999"/>
              <a:gd name="connsiteX200" fmla="*/ 2997602 w 12193200"/>
              <a:gd name="connsiteY200" fmla="*/ 0 h 6857999"/>
              <a:gd name="connsiteX201" fmla="*/ 3004803 w 12193200"/>
              <a:gd name="connsiteY201" fmla="*/ 0 h 6857999"/>
              <a:gd name="connsiteX202" fmla="*/ 3004803 w 12193200"/>
              <a:gd name="connsiteY202" fmla="*/ 183019 h 6857999"/>
              <a:gd name="connsiteX203" fmla="*/ 3183952 w 12193200"/>
              <a:gd name="connsiteY203" fmla="*/ 183019 h 6857999"/>
              <a:gd name="connsiteX204" fmla="*/ 3183952 w 12193200"/>
              <a:gd name="connsiteY204" fmla="*/ 0 h 6857999"/>
              <a:gd name="connsiteX205" fmla="*/ 3191152 w 12193200"/>
              <a:gd name="connsiteY205" fmla="*/ 0 h 6857999"/>
              <a:gd name="connsiteX206" fmla="*/ 3191152 w 12193200"/>
              <a:gd name="connsiteY206" fmla="*/ 183019 h 6857999"/>
              <a:gd name="connsiteX207" fmla="*/ 5999116 w 12193200"/>
              <a:gd name="connsiteY207" fmla="*/ 183019 h 6857999"/>
              <a:gd name="connsiteX208" fmla="*/ 5999116 w 12193200"/>
              <a:gd name="connsiteY208" fmla="*/ 0 h 6857999"/>
              <a:gd name="connsiteX209" fmla="*/ 6006316 w 12193200"/>
              <a:gd name="connsiteY209" fmla="*/ 0 h 6857999"/>
              <a:gd name="connsiteX210" fmla="*/ 6006316 w 12193200"/>
              <a:gd name="connsiteY210" fmla="*/ 183019 h 6857999"/>
              <a:gd name="connsiteX211" fmla="*/ 6184304 w 12193200"/>
              <a:gd name="connsiteY211" fmla="*/ 183019 h 6857999"/>
              <a:gd name="connsiteX212" fmla="*/ 6184304 w 12193200"/>
              <a:gd name="connsiteY212" fmla="*/ 0 h 6857999"/>
              <a:gd name="connsiteX213" fmla="*/ 6191504 w 12193200"/>
              <a:gd name="connsiteY213" fmla="*/ 0 h 6857999"/>
              <a:gd name="connsiteX214" fmla="*/ 6191504 w 12193200"/>
              <a:gd name="connsiteY214" fmla="*/ 183019 h 6857999"/>
              <a:gd name="connsiteX215" fmla="*/ 8999466 w 12193200"/>
              <a:gd name="connsiteY215" fmla="*/ 183019 h 6857999"/>
              <a:gd name="connsiteX216" fmla="*/ 8999466 w 12193200"/>
              <a:gd name="connsiteY216" fmla="*/ 0 h 6857999"/>
              <a:gd name="connsiteX217" fmla="*/ 9006666 w 12193200"/>
              <a:gd name="connsiteY217" fmla="*/ 0 h 6857999"/>
              <a:gd name="connsiteX218" fmla="*/ 9006666 w 12193200"/>
              <a:gd name="connsiteY218" fmla="*/ 183019 h 6857999"/>
              <a:gd name="connsiteX219" fmla="*/ 9186244 w 12193200"/>
              <a:gd name="connsiteY219" fmla="*/ 183019 h 6857999"/>
              <a:gd name="connsiteX220" fmla="*/ 9186244 w 12193200"/>
              <a:gd name="connsiteY220" fmla="*/ 1 h 6857999"/>
              <a:gd name="connsiteX221" fmla="*/ 9193444 w 12193200"/>
              <a:gd name="connsiteY221" fmla="*/ 1 h 6857999"/>
              <a:gd name="connsiteX222" fmla="*/ 9193444 w 12193200"/>
              <a:gd name="connsiteY222" fmla="*/ 183019 h 6857999"/>
              <a:gd name="connsiteX223" fmla="*/ 12001406 w 12193200"/>
              <a:gd name="connsiteY223" fmla="*/ 183019 h 6857999"/>
              <a:gd name="connsiteX224" fmla="*/ 12001406 w 12193200"/>
              <a:gd name="connsiteY224" fmla="*/ 1 h 6857999"/>
              <a:gd name="connsiteX225" fmla="*/ 12008606 w 12193200"/>
              <a:gd name="connsiteY225" fmla="*/ 1 h 6857999"/>
              <a:gd name="connsiteX226" fmla="*/ 12008606 w 12193200"/>
              <a:gd name="connsiteY226" fmla="*/ 183019 h 6857999"/>
              <a:gd name="connsiteX227" fmla="*/ 12193200 w 12193200"/>
              <a:gd name="connsiteY227" fmla="*/ 183019 h 6857999"/>
              <a:gd name="connsiteX228" fmla="*/ 12193200 w 12193200"/>
              <a:gd name="connsiteY228" fmla="*/ 190219 h 6857999"/>
              <a:gd name="connsiteX229" fmla="*/ 12008606 w 12193200"/>
              <a:gd name="connsiteY229" fmla="*/ 190219 h 6857999"/>
              <a:gd name="connsiteX230" fmla="*/ 12008606 w 12193200"/>
              <a:gd name="connsiteY230" fmla="*/ 1664102 h 6857999"/>
              <a:gd name="connsiteX231" fmla="*/ 12193200 w 12193200"/>
              <a:gd name="connsiteY231" fmla="*/ 1664102 h 6857999"/>
              <a:gd name="connsiteX232" fmla="*/ 12193200 w 12193200"/>
              <a:gd name="connsiteY232" fmla="*/ 1671302 h 6857999"/>
              <a:gd name="connsiteX233" fmla="*/ 12008606 w 12193200"/>
              <a:gd name="connsiteY233" fmla="*/ 1671302 h 6857999"/>
              <a:gd name="connsiteX234" fmla="*/ 12008606 w 12193200"/>
              <a:gd name="connsiteY234" fmla="*/ 1852040 h 6857999"/>
              <a:gd name="connsiteX235" fmla="*/ 12193200 w 12193200"/>
              <a:gd name="connsiteY235" fmla="*/ 1852040 h 6857999"/>
              <a:gd name="connsiteX236" fmla="*/ 12193200 w 12193200"/>
              <a:gd name="connsiteY236" fmla="*/ 1859240 h 6857999"/>
              <a:gd name="connsiteX237" fmla="*/ 12008606 w 12193200"/>
              <a:gd name="connsiteY237" fmla="*/ 1859240 h 6857999"/>
              <a:gd name="connsiteX238" fmla="*/ 12008606 w 12193200"/>
              <a:gd name="connsiteY238" fmla="*/ 3332115 h 6857999"/>
              <a:gd name="connsiteX239" fmla="*/ 12193200 w 12193200"/>
              <a:gd name="connsiteY239" fmla="*/ 3332115 h 6857999"/>
              <a:gd name="connsiteX240" fmla="*/ 12193200 w 12193200"/>
              <a:gd name="connsiteY240" fmla="*/ 3339315 h 6857999"/>
              <a:gd name="connsiteX241" fmla="*/ 12008606 w 12193200"/>
              <a:gd name="connsiteY241" fmla="*/ 3339315 h 6857999"/>
              <a:gd name="connsiteX242" fmla="*/ 12008606 w 12193200"/>
              <a:gd name="connsiteY242" fmla="*/ 3517303 h 6857999"/>
              <a:gd name="connsiteX243" fmla="*/ 12193200 w 12193200"/>
              <a:gd name="connsiteY243" fmla="*/ 3517303 h 6857999"/>
              <a:gd name="connsiteX244" fmla="*/ 12193200 w 12193200"/>
              <a:gd name="connsiteY244" fmla="*/ 3524503 h 6857999"/>
              <a:gd name="connsiteX245" fmla="*/ 12008606 w 12193200"/>
              <a:gd name="connsiteY245" fmla="*/ 3524503 h 6857999"/>
              <a:gd name="connsiteX246" fmla="*/ 12008606 w 12193200"/>
              <a:gd name="connsiteY246" fmla="*/ 4998966 h 6857999"/>
              <a:gd name="connsiteX247" fmla="*/ 12193200 w 12193200"/>
              <a:gd name="connsiteY247" fmla="*/ 4998966 h 6857999"/>
              <a:gd name="connsiteX248" fmla="*/ 12193200 w 12193200"/>
              <a:gd name="connsiteY248" fmla="*/ 5006166 h 6857999"/>
              <a:gd name="connsiteX249" fmla="*/ 12008606 w 12193200"/>
              <a:gd name="connsiteY249" fmla="*/ 5006166 h 6857999"/>
              <a:gd name="connsiteX250" fmla="*/ 12008606 w 12193200"/>
              <a:gd name="connsiteY250" fmla="*/ 5185743 h 6857999"/>
              <a:gd name="connsiteX251" fmla="*/ 12193200 w 12193200"/>
              <a:gd name="connsiteY251" fmla="*/ 5185743 h 6857999"/>
              <a:gd name="connsiteX252" fmla="*/ 12193200 w 12193200"/>
              <a:gd name="connsiteY252" fmla="*/ 5192943 h 6857999"/>
              <a:gd name="connsiteX253" fmla="*/ 12008606 w 12193200"/>
              <a:gd name="connsiteY253" fmla="*/ 5192943 h 6857999"/>
              <a:gd name="connsiteX254" fmla="*/ 12008606 w 12193200"/>
              <a:gd name="connsiteY254" fmla="*/ 6668993 h 6857999"/>
              <a:gd name="connsiteX255" fmla="*/ 12193200 w 12193200"/>
              <a:gd name="connsiteY255" fmla="*/ 6668993 h 6857999"/>
              <a:gd name="connsiteX256" fmla="*/ 12193200 w 12193200"/>
              <a:gd name="connsiteY256" fmla="*/ 6676193 h 6857999"/>
              <a:gd name="connsiteX257" fmla="*/ 12008606 w 12193200"/>
              <a:gd name="connsiteY257" fmla="*/ 6676193 h 6857999"/>
              <a:gd name="connsiteX258" fmla="*/ 12008606 w 12193200"/>
              <a:gd name="connsiteY258" fmla="*/ 6857999 h 6857999"/>
              <a:gd name="connsiteX259" fmla="*/ 12001406 w 12193200"/>
              <a:gd name="connsiteY259" fmla="*/ 6857999 h 6857999"/>
              <a:gd name="connsiteX260" fmla="*/ 12001406 w 12193200"/>
              <a:gd name="connsiteY260" fmla="*/ 6676193 h 6857999"/>
              <a:gd name="connsiteX261" fmla="*/ 9193444 w 12193200"/>
              <a:gd name="connsiteY261" fmla="*/ 6676193 h 6857999"/>
              <a:gd name="connsiteX262" fmla="*/ 9193444 w 12193200"/>
              <a:gd name="connsiteY262" fmla="*/ 6857999 h 6857999"/>
              <a:gd name="connsiteX263" fmla="*/ 9186244 w 12193200"/>
              <a:gd name="connsiteY263" fmla="*/ 6857999 h 6857999"/>
              <a:gd name="connsiteX264" fmla="*/ 9186244 w 12193200"/>
              <a:gd name="connsiteY264" fmla="*/ 6676193 h 6857999"/>
              <a:gd name="connsiteX265" fmla="*/ 9006666 w 12193200"/>
              <a:gd name="connsiteY265" fmla="*/ 6676193 h 6857999"/>
              <a:gd name="connsiteX266" fmla="*/ 9006666 w 12193200"/>
              <a:gd name="connsiteY266" fmla="*/ 6857999 h 6857999"/>
              <a:gd name="connsiteX267" fmla="*/ 8999466 w 12193200"/>
              <a:gd name="connsiteY267" fmla="*/ 6857999 h 6857999"/>
              <a:gd name="connsiteX268" fmla="*/ 8999466 w 12193200"/>
              <a:gd name="connsiteY268" fmla="*/ 6676193 h 6857999"/>
              <a:gd name="connsiteX269" fmla="*/ 6191504 w 12193200"/>
              <a:gd name="connsiteY269" fmla="*/ 6676193 h 6857999"/>
              <a:gd name="connsiteX270" fmla="*/ 6191504 w 12193200"/>
              <a:gd name="connsiteY270" fmla="*/ 6857999 h 6857999"/>
              <a:gd name="connsiteX271" fmla="*/ 6184304 w 12193200"/>
              <a:gd name="connsiteY271" fmla="*/ 6857999 h 6857999"/>
              <a:gd name="connsiteX272" fmla="*/ 6184304 w 12193200"/>
              <a:gd name="connsiteY272" fmla="*/ 6676193 h 6857999"/>
              <a:gd name="connsiteX273" fmla="*/ 6006316 w 12193200"/>
              <a:gd name="connsiteY273" fmla="*/ 6676193 h 6857999"/>
              <a:gd name="connsiteX274" fmla="*/ 6006316 w 12193200"/>
              <a:gd name="connsiteY274" fmla="*/ 6857999 h 6857999"/>
              <a:gd name="connsiteX275" fmla="*/ 5999116 w 12193200"/>
              <a:gd name="connsiteY275" fmla="*/ 6857999 h 6857999"/>
              <a:gd name="connsiteX276" fmla="*/ 5999116 w 12193200"/>
              <a:gd name="connsiteY276" fmla="*/ 6676193 h 6857999"/>
              <a:gd name="connsiteX277" fmla="*/ 3191152 w 12193200"/>
              <a:gd name="connsiteY277" fmla="*/ 6676193 h 6857999"/>
              <a:gd name="connsiteX278" fmla="*/ 3191152 w 12193200"/>
              <a:gd name="connsiteY278" fmla="*/ 6857999 h 6857999"/>
              <a:gd name="connsiteX279" fmla="*/ 3183952 w 12193200"/>
              <a:gd name="connsiteY279" fmla="*/ 6857999 h 6857999"/>
              <a:gd name="connsiteX280" fmla="*/ 3183952 w 12193200"/>
              <a:gd name="connsiteY280" fmla="*/ 6676193 h 6857999"/>
              <a:gd name="connsiteX281" fmla="*/ 3004803 w 12193200"/>
              <a:gd name="connsiteY281" fmla="*/ 6676193 h 6857999"/>
              <a:gd name="connsiteX282" fmla="*/ 3004803 w 12193200"/>
              <a:gd name="connsiteY282" fmla="*/ 6857999 h 6857999"/>
              <a:gd name="connsiteX283" fmla="*/ 2997602 w 12193200"/>
              <a:gd name="connsiteY283" fmla="*/ 6857999 h 6857999"/>
              <a:gd name="connsiteX284" fmla="*/ 2997602 w 12193200"/>
              <a:gd name="connsiteY284" fmla="*/ 6676193 h 6857999"/>
              <a:gd name="connsiteX285" fmla="*/ 190221 w 12193200"/>
              <a:gd name="connsiteY285" fmla="*/ 6676193 h 6857999"/>
              <a:gd name="connsiteX286" fmla="*/ 190221 w 12193200"/>
              <a:gd name="connsiteY286" fmla="*/ 6857999 h 6857999"/>
              <a:gd name="connsiteX287" fmla="*/ 183021 w 12193200"/>
              <a:gd name="connsiteY287" fmla="*/ 6857999 h 6857999"/>
              <a:gd name="connsiteX288" fmla="*/ 183021 w 12193200"/>
              <a:gd name="connsiteY288" fmla="*/ 6676193 h 6857999"/>
              <a:gd name="connsiteX289" fmla="*/ 0 w 12193200"/>
              <a:gd name="connsiteY289" fmla="*/ 6676193 h 6857999"/>
              <a:gd name="connsiteX290" fmla="*/ 0 w 12193200"/>
              <a:gd name="connsiteY290" fmla="*/ 6668993 h 6857999"/>
              <a:gd name="connsiteX291" fmla="*/ 183021 w 12193200"/>
              <a:gd name="connsiteY291" fmla="*/ 6668993 h 6857999"/>
              <a:gd name="connsiteX292" fmla="*/ 183021 w 12193200"/>
              <a:gd name="connsiteY292" fmla="*/ 5192943 h 6857999"/>
              <a:gd name="connsiteX293" fmla="*/ 0 w 12193200"/>
              <a:gd name="connsiteY293" fmla="*/ 5192943 h 6857999"/>
              <a:gd name="connsiteX294" fmla="*/ 0 w 12193200"/>
              <a:gd name="connsiteY294" fmla="*/ 5185743 h 6857999"/>
              <a:gd name="connsiteX295" fmla="*/ 183021 w 12193200"/>
              <a:gd name="connsiteY295" fmla="*/ 5185743 h 6857999"/>
              <a:gd name="connsiteX296" fmla="*/ 183021 w 12193200"/>
              <a:gd name="connsiteY296" fmla="*/ 5006166 h 6857999"/>
              <a:gd name="connsiteX297" fmla="*/ 1 w 12193200"/>
              <a:gd name="connsiteY297" fmla="*/ 5006166 h 6857999"/>
              <a:gd name="connsiteX298" fmla="*/ 1 w 12193200"/>
              <a:gd name="connsiteY298" fmla="*/ 4998966 h 6857999"/>
              <a:gd name="connsiteX299" fmla="*/ 183021 w 12193200"/>
              <a:gd name="connsiteY299" fmla="*/ 4998966 h 6857999"/>
              <a:gd name="connsiteX300" fmla="*/ 183021 w 12193200"/>
              <a:gd name="connsiteY300" fmla="*/ 3524503 h 6857999"/>
              <a:gd name="connsiteX301" fmla="*/ 1 w 12193200"/>
              <a:gd name="connsiteY301" fmla="*/ 3524503 h 6857999"/>
              <a:gd name="connsiteX302" fmla="*/ 1 w 12193200"/>
              <a:gd name="connsiteY302" fmla="*/ 3517303 h 6857999"/>
              <a:gd name="connsiteX303" fmla="*/ 183021 w 12193200"/>
              <a:gd name="connsiteY303" fmla="*/ 3517303 h 6857999"/>
              <a:gd name="connsiteX304" fmla="*/ 183021 w 12193200"/>
              <a:gd name="connsiteY304" fmla="*/ 3339315 h 6857999"/>
              <a:gd name="connsiteX305" fmla="*/ 1 w 12193200"/>
              <a:gd name="connsiteY305" fmla="*/ 3339315 h 6857999"/>
              <a:gd name="connsiteX306" fmla="*/ 1 w 12193200"/>
              <a:gd name="connsiteY306" fmla="*/ 3332115 h 6857999"/>
              <a:gd name="connsiteX307" fmla="*/ 183021 w 12193200"/>
              <a:gd name="connsiteY307" fmla="*/ 3332115 h 6857999"/>
              <a:gd name="connsiteX308" fmla="*/ 183021 w 12193200"/>
              <a:gd name="connsiteY308" fmla="*/ 1859240 h 6857999"/>
              <a:gd name="connsiteX309" fmla="*/ 1 w 12193200"/>
              <a:gd name="connsiteY309" fmla="*/ 1859240 h 6857999"/>
              <a:gd name="connsiteX310" fmla="*/ 1 w 12193200"/>
              <a:gd name="connsiteY310" fmla="*/ 1852040 h 6857999"/>
              <a:gd name="connsiteX311" fmla="*/ 183021 w 12193200"/>
              <a:gd name="connsiteY311" fmla="*/ 1852040 h 6857999"/>
              <a:gd name="connsiteX312" fmla="*/ 183021 w 12193200"/>
              <a:gd name="connsiteY312" fmla="*/ 1671302 h 6857999"/>
              <a:gd name="connsiteX313" fmla="*/ 1 w 12193200"/>
              <a:gd name="connsiteY313" fmla="*/ 1671302 h 6857999"/>
              <a:gd name="connsiteX314" fmla="*/ 1 w 12193200"/>
              <a:gd name="connsiteY314" fmla="*/ 1664102 h 6857999"/>
              <a:gd name="connsiteX315" fmla="*/ 183021 w 12193200"/>
              <a:gd name="connsiteY315" fmla="*/ 1664102 h 6857999"/>
              <a:gd name="connsiteX316" fmla="*/ 183021 w 12193200"/>
              <a:gd name="connsiteY316" fmla="*/ 190219 h 6857999"/>
              <a:gd name="connsiteX317" fmla="*/ 1 w 12193200"/>
              <a:gd name="connsiteY317" fmla="*/ 190219 h 6857999"/>
              <a:gd name="connsiteX318" fmla="*/ 1 w 12193200"/>
              <a:gd name="connsiteY318" fmla="*/ 183019 h 6857999"/>
              <a:gd name="connsiteX319" fmla="*/ 183021 w 12193200"/>
              <a:gd name="connsiteY319" fmla="*/ 18301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2193200" h="6857999">
                <a:moveTo>
                  <a:pt x="9193444" y="5192943"/>
                </a:moveTo>
                <a:lnTo>
                  <a:pt x="9193444" y="6668993"/>
                </a:lnTo>
                <a:lnTo>
                  <a:pt x="12001406" y="6668993"/>
                </a:lnTo>
                <a:lnTo>
                  <a:pt x="12001406" y="5192943"/>
                </a:lnTo>
                <a:close/>
                <a:moveTo>
                  <a:pt x="9006666" y="5192943"/>
                </a:moveTo>
                <a:lnTo>
                  <a:pt x="9006666" y="6668993"/>
                </a:lnTo>
                <a:lnTo>
                  <a:pt x="9186244" y="6668993"/>
                </a:lnTo>
                <a:lnTo>
                  <a:pt x="9186244" y="5192943"/>
                </a:lnTo>
                <a:close/>
                <a:moveTo>
                  <a:pt x="6191504" y="5192943"/>
                </a:moveTo>
                <a:lnTo>
                  <a:pt x="6191504" y="6668993"/>
                </a:lnTo>
                <a:lnTo>
                  <a:pt x="8999466" y="6668993"/>
                </a:lnTo>
                <a:lnTo>
                  <a:pt x="8999466" y="5192943"/>
                </a:lnTo>
                <a:close/>
                <a:moveTo>
                  <a:pt x="6006316" y="5192943"/>
                </a:moveTo>
                <a:lnTo>
                  <a:pt x="6006316" y="6668993"/>
                </a:lnTo>
                <a:lnTo>
                  <a:pt x="6184304" y="6668993"/>
                </a:lnTo>
                <a:lnTo>
                  <a:pt x="6184304" y="5192943"/>
                </a:lnTo>
                <a:close/>
                <a:moveTo>
                  <a:pt x="3191152" y="5192943"/>
                </a:moveTo>
                <a:lnTo>
                  <a:pt x="3191152" y="6668993"/>
                </a:lnTo>
                <a:lnTo>
                  <a:pt x="5999116" y="6668993"/>
                </a:lnTo>
                <a:lnTo>
                  <a:pt x="5999116" y="5192943"/>
                </a:lnTo>
                <a:close/>
                <a:moveTo>
                  <a:pt x="3004803" y="5192943"/>
                </a:moveTo>
                <a:lnTo>
                  <a:pt x="3004803" y="6668993"/>
                </a:lnTo>
                <a:lnTo>
                  <a:pt x="3183952" y="6668993"/>
                </a:lnTo>
                <a:lnTo>
                  <a:pt x="3183952" y="5192943"/>
                </a:lnTo>
                <a:close/>
                <a:moveTo>
                  <a:pt x="190221" y="5192943"/>
                </a:moveTo>
                <a:lnTo>
                  <a:pt x="190221" y="6668993"/>
                </a:lnTo>
                <a:lnTo>
                  <a:pt x="2997602" y="6668993"/>
                </a:lnTo>
                <a:lnTo>
                  <a:pt x="2997602" y="5192943"/>
                </a:lnTo>
                <a:close/>
                <a:moveTo>
                  <a:pt x="9193444" y="5006166"/>
                </a:moveTo>
                <a:lnTo>
                  <a:pt x="9193444" y="5185743"/>
                </a:lnTo>
                <a:lnTo>
                  <a:pt x="12001406" y="5185743"/>
                </a:lnTo>
                <a:lnTo>
                  <a:pt x="12001406" y="5006166"/>
                </a:lnTo>
                <a:close/>
                <a:moveTo>
                  <a:pt x="9006666" y="5006166"/>
                </a:moveTo>
                <a:lnTo>
                  <a:pt x="9006666" y="5185743"/>
                </a:lnTo>
                <a:lnTo>
                  <a:pt x="9186244" y="5185743"/>
                </a:lnTo>
                <a:lnTo>
                  <a:pt x="9186244" y="5006166"/>
                </a:lnTo>
                <a:close/>
                <a:moveTo>
                  <a:pt x="6191504" y="5006166"/>
                </a:moveTo>
                <a:lnTo>
                  <a:pt x="6191504" y="5185743"/>
                </a:lnTo>
                <a:lnTo>
                  <a:pt x="8999466" y="5185743"/>
                </a:lnTo>
                <a:lnTo>
                  <a:pt x="8999466" y="5006166"/>
                </a:lnTo>
                <a:close/>
                <a:moveTo>
                  <a:pt x="6006316" y="5006166"/>
                </a:moveTo>
                <a:lnTo>
                  <a:pt x="6006316" y="5185743"/>
                </a:lnTo>
                <a:lnTo>
                  <a:pt x="6184304" y="5185743"/>
                </a:lnTo>
                <a:lnTo>
                  <a:pt x="6184304" y="5006166"/>
                </a:lnTo>
                <a:close/>
                <a:moveTo>
                  <a:pt x="3191152" y="5006166"/>
                </a:moveTo>
                <a:lnTo>
                  <a:pt x="3191152" y="5185743"/>
                </a:lnTo>
                <a:lnTo>
                  <a:pt x="5999116" y="5185743"/>
                </a:lnTo>
                <a:lnTo>
                  <a:pt x="5999116" y="5006166"/>
                </a:lnTo>
                <a:close/>
                <a:moveTo>
                  <a:pt x="3004803" y="5006166"/>
                </a:moveTo>
                <a:lnTo>
                  <a:pt x="3004803" y="5185743"/>
                </a:lnTo>
                <a:lnTo>
                  <a:pt x="3183952" y="5185743"/>
                </a:lnTo>
                <a:lnTo>
                  <a:pt x="3183952" y="5006166"/>
                </a:lnTo>
                <a:close/>
                <a:moveTo>
                  <a:pt x="190221" y="5006166"/>
                </a:moveTo>
                <a:lnTo>
                  <a:pt x="190221" y="5185743"/>
                </a:lnTo>
                <a:lnTo>
                  <a:pt x="2997602" y="5185743"/>
                </a:lnTo>
                <a:lnTo>
                  <a:pt x="2997602" y="5006166"/>
                </a:lnTo>
                <a:close/>
                <a:moveTo>
                  <a:pt x="9193444" y="3524503"/>
                </a:moveTo>
                <a:lnTo>
                  <a:pt x="9193444" y="4998966"/>
                </a:lnTo>
                <a:lnTo>
                  <a:pt x="12001406" y="4998966"/>
                </a:lnTo>
                <a:lnTo>
                  <a:pt x="12001406" y="3524503"/>
                </a:lnTo>
                <a:close/>
                <a:moveTo>
                  <a:pt x="9006666" y="3524503"/>
                </a:moveTo>
                <a:lnTo>
                  <a:pt x="9006666" y="4998966"/>
                </a:lnTo>
                <a:lnTo>
                  <a:pt x="9186244" y="4998966"/>
                </a:lnTo>
                <a:lnTo>
                  <a:pt x="9186244" y="3524503"/>
                </a:lnTo>
                <a:close/>
                <a:moveTo>
                  <a:pt x="6191504" y="3524503"/>
                </a:moveTo>
                <a:lnTo>
                  <a:pt x="6191504" y="4998966"/>
                </a:lnTo>
                <a:lnTo>
                  <a:pt x="8999466" y="4998966"/>
                </a:lnTo>
                <a:lnTo>
                  <a:pt x="8999466" y="3524503"/>
                </a:lnTo>
                <a:close/>
                <a:moveTo>
                  <a:pt x="6006316" y="3524503"/>
                </a:moveTo>
                <a:lnTo>
                  <a:pt x="6006316" y="4998966"/>
                </a:lnTo>
                <a:lnTo>
                  <a:pt x="6184304" y="4998966"/>
                </a:lnTo>
                <a:lnTo>
                  <a:pt x="6184304" y="3524503"/>
                </a:lnTo>
                <a:close/>
                <a:moveTo>
                  <a:pt x="3191152" y="3524503"/>
                </a:moveTo>
                <a:lnTo>
                  <a:pt x="3191152" y="4998966"/>
                </a:lnTo>
                <a:lnTo>
                  <a:pt x="5999116" y="4998966"/>
                </a:lnTo>
                <a:lnTo>
                  <a:pt x="5999116" y="3524503"/>
                </a:lnTo>
                <a:close/>
                <a:moveTo>
                  <a:pt x="3004803" y="3524503"/>
                </a:moveTo>
                <a:lnTo>
                  <a:pt x="3004803" y="4998966"/>
                </a:lnTo>
                <a:lnTo>
                  <a:pt x="3183952" y="4998966"/>
                </a:lnTo>
                <a:lnTo>
                  <a:pt x="3183952" y="3524503"/>
                </a:lnTo>
                <a:close/>
                <a:moveTo>
                  <a:pt x="190221" y="3524503"/>
                </a:moveTo>
                <a:lnTo>
                  <a:pt x="190221" y="4998966"/>
                </a:lnTo>
                <a:lnTo>
                  <a:pt x="2997602" y="4998966"/>
                </a:lnTo>
                <a:lnTo>
                  <a:pt x="2997602" y="3524503"/>
                </a:lnTo>
                <a:close/>
                <a:moveTo>
                  <a:pt x="9193444" y="3339315"/>
                </a:moveTo>
                <a:lnTo>
                  <a:pt x="9193444" y="3517303"/>
                </a:lnTo>
                <a:lnTo>
                  <a:pt x="12001406" y="3517303"/>
                </a:lnTo>
                <a:lnTo>
                  <a:pt x="12001406" y="3339315"/>
                </a:lnTo>
                <a:close/>
                <a:moveTo>
                  <a:pt x="9006666" y="3339315"/>
                </a:moveTo>
                <a:lnTo>
                  <a:pt x="9006666" y="3517303"/>
                </a:lnTo>
                <a:lnTo>
                  <a:pt x="9186244" y="3517303"/>
                </a:lnTo>
                <a:lnTo>
                  <a:pt x="9186244" y="3339315"/>
                </a:lnTo>
                <a:close/>
                <a:moveTo>
                  <a:pt x="6191504" y="3339315"/>
                </a:moveTo>
                <a:lnTo>
                  <a:pt x="6191504" y="3517303"/>
                </a:lnTo>
                <a:lnTo>
                  <a:pt x="8999466" y="3517303"/>
                </a:lnTo>
                <a:lnTo>
                  <a:pt x="8999466" y="3339315"/>
                </a:lnTo>
                <a:close/>
                <a:moveTo>
                  <a:pt x="6006316" y="3339315"/>
                </a:moveTo>
                <a:lnTo>
                  <a:pt x="6006316" y="3517303"/>
                </a:lnTo>
                <a:lnTo>
                  <a:pt x="6184304" y="3517303"/>
                </a:lnTo>
                <a:lnTo>
                  <a:pt x="6184304" y="3339315"/>
                </a:lnTo>
                <a:close/>
                <a:moveTo>
                  <a:pt x="3191152" y="3339315"/>
                </a:moveTo>
                <a:lnTo>
                  <a:pt x="3191152" y="3517303"/>
                </a:lnTo>
                <a:lnTo>
                  <a:pt x="5999116" y="3517303"/>
                </a:lnTo>
                <a:lnTo>
                  <a:pt x="5999116" y="3339315"/>
                </a:lnTo>
                <a:close/>
                <a:moveTo>
                  <a:pt x="3004803" y="3339315"/>
                </a:moveTo>
                <a:lnTo>
                  <a:pt x="3004803" y="3517303"/>
                </a:lnTo>
                <a:lnTo>
                  <a:pt x="3183952" y="3517303"/>
                </a:lnTo>
                <a:lnTo>
                  <a:pt x="3183952" y="3339315"/>
                </a:lnTo>
                <a:close/>
                <a:moveTo>
                  <a:pt x="190221" y="3339315"/>
                </a:moveTo>
                <a:lnTo>
                  <a:pt x="190221" y="3517303"/>
                </a:lnTo>
                <a:lnTo>
                  <a:pt x="2997602" y="3517303"/>
                </a:lnTo>
                <a:lnTo>
                  <a:pt x="2997602" y="3339315"/>
                </a:lnTo>
                <a:close/>
                <a:moveTo>
                  <a:pt x="9193444" y="1859240"/>
                </a:moveTo>
                <a:lnTo>
                  <a:pt x="9193444" y="3332115"/>
                </a:lnTo>
                <a:lnTo>
                  <a:pt x="12001406" y="3332115"/>
                </a:lnTo>
                <a:lnTo>
                  <a:pt x="12001406" y="1859240"/>
                </a:lnTo>
                <a:close/>
                <a:moveTo>
                  <a:pt x="9006666" y="1859240"/>
                </a:moveTo>
                <a:lnTo>
                  <a:pt x="9006666" y="3332115"/>
                </a:lnTo>
                <a:lnTo>
                  <a:pt x="9186244" y="3332115"/>
                </a:lnTo>
                <a:lnTo>
                  <a:pt x="9186244" y="1859240"/>
                </a:lnTo>
                <a:close/>
                <a:moveTo>
                  <a:pt x="6191504" y="1859240"/>
                </a:moveTo>
                <a:lnTo>
                  <a:pt x="6191504" y="3332115"/>
                </a:lnTo>
                <a:lnTo>
                  <a:pt x="8999466" y="3332115"/>
                </a:lnTo>
                <a:lnTo>
                  <a:pt x="8999466" y="1859240"/>
                </a:lnTo>
                <a:close/>
                <a:moveTo>
                  <a:pt x="6006316" y="1859240"/>
                </a:moveTo>
                <a:lnTo>
                  <a:pt x="6006316" y="3332115"/>
                </a:lnTo>
                <a:lnTo>
                  <a:pt x="6184304" y="3332115"/>
                </a:lnTo>
                <a:lnTo>
                  <a:pt x="6184304" y="1859240"/>
                </a:lnTo>
                <a:close/>
                <a:moveTo>
                  <a:pt x="3191152" y="1859240"/>
                </a:moveTo>
                <a:lnTo>
                  <a:pt x="3191152" y="3332115"/>
                </a:lnTo>
                <a:lnTo>
                  <a:pt x="5999116" y="3332115"/>
                </a:lnTo>
                <a:lnTo>
                  <a:pt x="5999116" y="1859240"/>
                </a:lnTo>
                <a:close/>
                <a:moveTo>
                  <a:pt x="3004803" y="1859240"/>
                </a:moveTo>
                <a:lnTo>
                  <a:pt x="3004803" y="3332115"/>
                </a:lnTo>
                <a:lnTo>
                  <a:pt x="3183952" y="3332115"/>
                </a:lnTo>
                <a:lnTo>
                  <a:pt x="3183952" y="1859240"/>
                </a:lnTo>
                <a:close/>
                <a:moveTo>
                  <a:pt x="190221" y="1859240"/>
                </a:moveTo>
                <a:lnTo>
                  <a:pt x="190221" y="3332115"/>
                </a:lnTo>
                <a:lnTo>
                  <a:pt x="2997602" y="3332115"/>
                </a:lnTo>
                <a:lnTo>
                  <a:pt x="2997602" y="1859240"/>
                </a:lnTo>
                <a:close/>
                <a:moveTo>
                  <a:pt x="9193444" y="1671302"/>
                </a:moveTo>
                <a:lnTo>
                  <a:pt x="9193444" y="1852040"/>
                </a:lnTo>
                <a:lnTo>
                  <a:pt x="12001406" y="1852040"/>
                </a:lnTo>
                <a:lnTo>
                  <a:pt x="12001406" y="1671302"/>
                </a:lnTo>
                <a:close/>
                <a:moveTo>
                  <a:pt x="9006666" y="1671302"/>
                </a:moveTo>
                <a:lnTo>
                  <a:pt x="9006666" y="1852040"/>
                </a:lnTo>
                <a:lnTo>
                  <a:pt x="9186244" y="1852040"/>
                </a:lnTo>
                <a:lnTo>
                  <a:pt x="9186244" y="1671302"/>
                </a:lnTo>
                <a:close/>
                <a:moveTo>
                  <a:pt x="6191504" y="1671302"/>
                </a:moveTo>
                <a:lnTo>
                  <a:pt x="6191504" y="1852040"/>
                </a:lnTo>
                <a:lnTo>
                  <a:pt x="8999466" y="1852040"/>
                </a:lnTo>
                <a:lnTo>
                  <a:pt x="8999466" y="1671302"/>
                </a:lnTo>
                <a:close/>
                <a:moveTo>
                  <a:pt x="6006316" y="1671302"/>
                </a:moveTo>
                <a:lnTo>
                  <a:pt x="6006316" y="1852040"/>
                </a:lnTo>
                <a:lnTo>
                  <a:pt x="6184304" y="1852040"/>
                </a:lnTo>
                <a:lnTo>
                  <a:pt x="6184304" y="1671302"/>
                </a:lnTo>
                <a:close/>
                <a:moveTo>
                  <a:pt x="3191152" y="1671302"/>
                </a:moveTo>
                <a:lnTo>
                  <a:pt x="3191152" y="1852040"/>
                </a:lnTo>
                <a:lnTo>
                  <a:pt x="5999116" y="1852040"/>
                </a:lnTo>
                <a:lnTo>
                  <a:pt x="5999116" y="1671302"/>
                </a:lnTo>
                <a:close/>
                <a:moveTo>
                  <a:pt x="3004803" y="1671302"/>
                </a:moveTo>
                <a:lnTo>
                  <a:pt x="3004803" y="1852040"/>
                </a:lnTo>
                <a:lnTo>
                  <a:pt x="3183952" y="1852040"/>
                </a:lnTo>
                <a:lnTo>
                  <a:pt x="3183952" y="1671302"/>
                </a:lnTo>
                <a:close/>
                <a:moveTo>
                  <a:pt x="190221" y="1671302"/>
                </a:moveTo>
                <a:lnTo>
                  <a:pt x="190221" y="1852040"/>
                </a:lnTo>
                <a:lnTo>
                  <a:pt x="2997602" y="1852040"/>
                </a:lnTo>
                <a:lnTo>
                  <a:pt x="2997602" y="1671302"/>
                </a:lnTo>
                <a:close/>
                <a:moveTo>
                  <a:pt x="9193444" y="190219"/>
                </a:moveTo>
                <a:lnTo>
                  <a:pt x="9193444" y="1664102"/>
                </a:lnTo>
                <a:lnTo>
                  <a:pt x="12001406" y="1664102"/>
                </a:lnTo>
                <a:lnTo>
                  <a:pt x="12001406" y="190219"/>
                </a:lnTo>
                <a:close/>
                <a:moveTo>
                  <a:pt x="9006666" y="190219"/>
                </a:moveTo>
                <a:lnTo>
                  <a:pt x="9006666" y="1664102"/>
                </a:lnTo>
                <a:lnTo>
                  <a:pt x="9186244" y="1664102"/>
                </a:lnTo>
                <a:lnTo>
                  <a:pt x="9186244" y="190219"/>
                </a:lnTo>
                <a:close/>
                <a:moveTo>
                  <a:pt x="6191504" y="190219"/>
                </a:moveTo>
                <a:lnTo>
                  <a:pt x="6191504" y="1664102"/>
                </a:lnTo>
                <a:lnTo>
                  <a:pt x="8999466" y="1664102"/>
                </a:lnTo>
                <a:lnTo>
                  <a:pt x="8999466" y="190219"/>
                </a:lnTo>
                <a:close/>
                <a:moveTo>
                  <a:pt x="6006316" y="190219"/>
                </a:moveTo>
                <a:lnTo>
                  <a:pt x="6006316" y="1664102"/>
                </a:lnTo>
                <a:lnTo>
                  <a:pt x="6184304" y="1664102"/>
                </a:lnTo>
                <a:lnTo>
                  <a:pt x="6184304" y="190219"/>
                </a:lnTo>
                <a:close/>
                <a:moveTo>
                  <a:pt x="3191152" y="190219"/>
                </a:moveTo>
                <a:lnTo>
                  <a:pt x="3191152" y="1664102"/>
                </a:lnTo>
                <a:lnTo>
                  <a:pt x="5999116" y="1664102"/>
                </a:lnTo>
                <a:lnTo>
                  <a:pt x="5999116" y="190219"/>
                </a:lnTo>
                <a:close/>
                <a:moveTo>
                  <a:pt x="3004803" y="190219"/>
                </a:moveTo>
                <a:lnTo>
                  <a:pt x="3004803" y="1664102"/>
                </a:lnTo>
                <a:lnTo>
                  <a:pt x="3183952" y="1664102"/>
                </a:lnTo>
                <a:lnTo>
                  <a:pt x="3183952" y="190219"/>
                </a:lnTo>
                <a:close/>
                <a:moveTo>
                  <a:pt x="190221" y="190219"/>
                </a:moveTo>
                <a:lnTo>
                  <a:pt x="190221" y="1664102"/>
                </a:lnTo>
                <a:lnTo>
                  <a:pt x="2997602" y="1664102"/>
                </a:lnTo>
                <a:lnTo>
                  <a:pt x="2997602" y="190219"/>
                </a:lnTo>
                <a:close/>
                <a:moveTo>
                  <a:pt x="183021" y="0"/>
                </a:moveTo>
                <a:lnTo>
                  <a:pt x="190221" y="0"/>
                </a:lnTo>
                <a:lnTo>
                  <a:pt x="190221" y="183019"/>
                </a:lnTo>
                <a:lnTo>
                  <a:pt x="2997602" y="183019"/>
                </a:lnTo>
                <a:lnTo>
                  <a:pt x="2997602" y="0"/>
                </a:lnTo>
                <a:lnTo>
                  <a:pt x="3004803" y="0"/>
                </a:lnTo>
                <a:lnTo>
                  <a:pt x="3004803" y="183019"/>
                </a:lnTo>
                <a:lnTo>
                  <a:pt x="3183952" y="183019"/>
                </a:lnTo>
                <a:lnTo>
                  <a:pt x="3183952" y="0"/>
                </a:lnTo>
                <a:lnTo>
                  <a:pt x="3191152" y="0"/>
                </a:lnTo>
                <a:lnTo>
                  <a:pt x="3191152" y="183019"/>
                </a:lnTo>
                <a:lnTo>
                  <a:pt x="5999116" y="183019"/>
                </a:lnTo>
                <a:lnTo>
                  <a:pt x="5999116" y="0"/>
                </a:lnTo>
                <a:lnTo>
                  <a:pt x="6006316" y="0"/>
                </a:lnTo>
                <a:lnTo>
                  <a:pt x="6006316" y="183019"/>
                </a:lnTo>
                <a:lnTo>
                  <a:pt x="6184304" y="183019"/>
                </a:lnTo>
                <a:lnTo>
                  <a:pt x="6184304" y="0"/>
                </a:lnTo>
                <a:lnTo>
                  <a:pt x="6191504" y="0"/>
                </a:lnTo>
                <a:lnTo>
                  <a:pt x="6191504" y="183019"/>
                </a:lnTo>
                <a:lnTo>
                  <a:pt x="8999466" y="183019"/>
                </a:lnTo>
                <a:lnTo>
                  <a:pt x="8999466" y="0"/>
                </a:lnTo>
                <a:lnTo>
                  <a:pt x="9006666" y="0"/>
                </a:lnTo>
                <a:lnTo>
                  <a:pt x="9006666" y="183019"/>
                </a:lnTo>
                <a:lnTo>
                  <a:pt x="9186244" y="183019"/>
                </a:lnTo>
                <a:lnTo>
                  <a:pt x="9186244" y="1"/>
                </a:lnTo>
                <a:lnTo>
                  <a:pt x="9193444" y="1"/>
                </a:lnTo>
                <a:lnTo>
                  <a:pt x="9193444" y="183019"/>
                </a:lnTo>
                <a:lnTo>
                  <a:pt x="12001406" y="183019"/>
                </a:lnTo>
                <a:lnTo>
                  <a:pt x="12001406" y="1"/>
                </a:lnTo>
                <a:lnTo>
                  <a:pt x="12008606" y="1"/>
                </a:lnTo>
                <a:lnTo>
                  <a:pt x="12008606" y="183019"/>
                </a:lnTo>
                <a:lnTo>
                  <a:pt x="12193200" y="183019"/>
                </a:lnTo>
                <a:lnTo>
                  <a:pt x="12193200" y="190219"/>
                </a:lnTo>
                <a:lnTo>
                  <a:pt x="12008606" y="190219"/>
                </a:lnTo>
                <a:lnTo>
                  <a:pt x="12008606" y="1664102"/>
                </a:lnTo>
                <a:lnTo>
                  <a:pt x="12193200" y="1664102"/>
                </a:lnTo>
                <a:lnTo>
                  <a:pt x="12193200" y="1671302"/>
                </a:lnTo>
                <a:lnTo>
                  <a:pt x="12008606" y="1671302"/>
                </a:lnTo>
                <a:lnTo>
                  <a:pt x="12008606" y="1852040"/>
                </a:lnTo>
                <a:lnTo>
                  <a:pt x="12193200" y="1852040"/>
                </a:lnTo>
                <a:lnTo>
                  <a:pt x="12193200" y="1859240"/>
                </a:lnTo>
                <a:lnTo>
                  <a:pt x="12008606" y="1859240"/>
                </a:lnTo>
                <a:lnTo>
                  <a:pt x="12008606" y="3332115"/>
                </a:lnTo>
                <a:lnTo>
                  <a:pt x="12193200" y="3332115"/>
                </a:lnTo>
                <a:lnTo>
                  <a:pt x="12193200" y="3339315"/>
                </a:lnTo>
                <a:lnTo>
                  <a:pt x="12008606" y="3339315"/>
                </a:lnTo>
                <a:lnTo>
                  <a:pt x="12008606" y="3517303"/>
                </a:lnTo>
                <a:lnTo>
                  <a:pt x="12193200" y="3517303"/>
                </a:lnTo>
                <a:lnTo>
                  <a:pt x="12193200" y="3524503"/>
                </a:lnTo>
                <a:lnTo>
                  <a:pt x="12008606" y="3524503"/>
                </a:lnTo>
                <a:lnTo>
                  <a:pt x="12008606" y="4998966"/>
                </a:lnTo>
                <a:lnTo>
                  <a:pt x="12193200" y="4998966"/>
                </a:lnTo>
                <a:lnTo>
                  <a:pt x="12193200" y="5006166"/>
                </a:lnTo>
                <a:lnTo>
                  <a:pt x="12008606" y="5006166"/>
                </a:lnTo>
                <a:lnTo>
                  <a:pt x="12008606" y="5185743"/>
                </a:lnTo>
                <a:lnTo>
                  <a:pt x="12193200" y="5185743"/>
                </a:lnTo>
                <a:lnTo>
                  <a:pt x="12193200" y="5192943"/>
                </a:lnTo>
                <a:lnTo>
                  <a:pt x="12008606" y="5192943"/>
                </a:lnTo>
                <a:lnTo>
                  <a:pt x="12008606" y="6668993"/>
                </a:lnTo>
                <a:lnTo>
                  <a:pt x="12193200" y="6668993"/>
                </a:lnTo>
                <a:lnTo>
                  <a:pt x="12193200" y="6676193"/>
                </a:lnTo>
                <a:lnTo>
                  <a:pt x="12008606" y="6676193"/>
                </a:lnTo>
                <a:lnTo>
                  <a:pt x="12008606" y="6857999"/>
                </a:lnTo>
                <a:lnTo>
                  <a:pt x="12001406" y="6857999"/>
                </a:lnTo>
                <a:lnTo>
                  <a:pt x="12001406" y="6676193"/>
                </a:lnTo>
                <a:lnTo>
                  <a:pt x="9193444" y="6676193"/>
                </a:lnTo>
                <a:lnTo>
                  <a:pt x="9193444" y="6857999"/>
                </a:lnTo>
                <a:lnTo>
                  <a:pt x="9186244" y="6857999"/>
                </a:lnTo>
                <a:lnTo>
                  <a:pt x="9186244" y="6676193"/>
                </a:lnTo>
                <a:lnTo>
                  <a:pt x="9006666" y="6676193"/>
                </a:lnTo>
                <a:lnTo>
                  <a:pt x="9006666" y="6857999"/>
                </a:lnTo>
                <a:lnTo>
                  <a:pt x="8999466" y="6857999"/>
                </a:lnTo>
                <a:lnTo>
                  <a:pt x="8999466" y="6676193"/>
                </a:lnTo>
                <a:lnTo>
                  <a:pt x="6191504" y="6676193"/>
                </a:lnTo>
                <a:lnTo>
                  <a:pt x="6191504" y="6857999"/>
                </a:lnTo>
                <a:lnTo>
                  <a:pt x="6184304" y="6857999"/>
                </a:lnTo>
                <a:lnTo>
                  <a:pt x="6184304" y="6676193"/>
                </a:lnTo>
                <a:lnTo>
                  <a:pt x="6006316" y="6676193"/>
                </a:lnTo>
                <a:lnTo>
                  <a:pt x="6006316" y="6857999"/>
                </a:lnTo>
                <a:lnTo>
                  <a:pt x="5999116" y="6857999"/>
                </a:lnTo>
                <a:lnTo>
                  <a:pt x="5999116" y="6676193"/>
                </a:lnTo>
                <a:lnTo>
                  <a:pt x="3191152" y="6676193"/>
                </a:lnTo>
                <a:lnTo>
                  <a:pt x="3191152" y="6857999"/>
                </a:lnTo>
                <a:lnTo>
                  <a:pt x="3183952" y="6857999"/>
                </a:lnTo>
                <a:lnTo>
                  <a:pt x="3183952" y="6676193"/>
                </a:lnTo>
                <a:lnTo>
                  <a:pt x="3004803" y="6676193"/>
                </a:lnTo>
                <a:lnTo>
                  <a:pt x="3004803" y="6857999"/>
                </a:lnTo>
                <a:lnTo>
                  <a:pt x="2997602" y="6857999"/>
                </a:lnTo>
                <a:lnTo>
                  <a:pt x="2997602" y="6676193"/>
                </a:lnTo>
                <a:lnTo>
                  <a:pt x="190221" y="6676193"/>
                </a:lnTo>
                <a:lnTo>
                  <a:pt x="190221" y="6857999"/>
                </a:lnTo>
                <a:lnTo>
                  <a:pt x="183021" y="6857999"/>
                </a:lnTo>
                <a:lnTo>
                  <a:pt x="183021" y="6676193"/>
                </a:lnTo>
                <a:lnTo>
                  <a:pt x="0" y="6676193"/>
                </a:lnTo>
                <a:lnTo>
                  <a:pt x="0" y="6668993"/>
                </a:lnTo>
                <a:lnTo>
                  <a:pt x="183021" y="6668993"/>
                </a:lnTo>
                <a:lnTo>
                  <a:pt x="183021" y="5192943"/>
                </a:lnTo>
                <a:lnTo>
                  <a:pt x="0" y="5192943"/>
                </a:lnTo>
                <a:lnTo>
                  <a:pt x="0" y="5185743"/>
                </a:lnTo>
                <a:lnTo>
                  <a:pt x="183021" y="5185743"/>
                </a:lnTo>
                <a:lnTo>
                  <a:pt x="183021" y="5006166"/>
                </a:lnTo>
                <a:lnTo>
                  <a:pt x="1" y="5006166"/>
                </a:lnTo>
                <a:lnTo>
                  <a:pt x="1" y="4998966"/>
                </a:lnTo>
                <a:lnTo>
                  <a:pt x="183021" y="4998966"/>
                </a:lnTo>
                <a:lnTo>
                  <a:pt x="183021" y="3524503"/>
                </a:lnTo>
                <a:lnTo>
                  <a:pt x="1" y="3524503"/>
                </a:lnTo>
                <a:lnTo>
                  <a:pt x="1" y="3517303"/>
                </a:lnTo>
                <a:lnTo>
                  <a:pt x="183021" y="3517303"/>
                </a:lnTo>
                <a:lnTo>
                  <a:pt x="183021" y="3339315"/>
                </a:lnTo>
                <a:lnTo>
                  <a:pt x="1" y="3339315"/>
                </a:lnTo>
                <a:lnTo>
                  <a:pt x="1" y="3332115"/>
                </a:lnTo>
                <a:lnTo>
                  <a:pt x="183021" y="3332115"/>
                </a:lnTo>
                <a:lnTo>
                  <a:pt x="183021" y="1859240"/>
                </a:lnTo>
                <a:lnTo>
                  <a:pt x="1" y="1859240"/>
                </a:lnTo>
                <a:lnTo>
                  <a:pt x="1" y="1852040"/>
                </a:lnTo>
                <a:lnTo>
                  <a:pt x="183021" y="1852040"/>
                </a:lnTo>
                <a:lnTo>
                  <a:pt x="183021" y="1671302"/>
                </a:lnTo>
                <a:lnTo>
                  <a:pt x="1" y="1671302"/>
                </a:lnTo>
                <a:lnTo>
                  <a:pt x="1" y="1664102"/>
                </a:lnTo>
                <a:lnTo>
                  <a:pt x="183021" y="1664102"/>
                </a:lnTo>
                <a:lnTo>
                  <a:pt x="183021" y="190219"/>
                </a:lnTo>
                <a:lnTo>
                  <a:pt x="1" y="190219"/>
                </a:lnTo>
                <a:lnTo>
                  <a:pt x="1" y="183019"/>
                </a:lnTo>
                <a:lnTo>
                  <a:pt x="183021" y="1830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52AB567F-D7C7-D77C-D184-10CED8C1B424}"/>
              </a:ext>
            </a:extLst>
          </p:cNvPr>
          <p:cNvSpPr/>
          <p:nvPr userDrawn="1"/>
        </p:nvSpPr>
        <p:spPr>
          <a:xfrm>
            <a:off x="190502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3" name="Agenda title">
            <a:extLst>
              <a:ext uri="{FF2B5EF4-FFF2-40B4-BE49-F238E27FC236}">
                <a16:creationId xmlns:a16="http://schemas.microsoft.com/office/drawing/2014/main" id="{C2632451-B23C-4B02-C331-037EDD532064}"/>
              </a:ext>
            </a:extLst>
          </p:cNvPr>
          <p:cNvSpPr txBox="1"/>
          <p:nvPr userDrawn="1"/>
        </p:nvSpPr>
        <p:spPr>
          <a:xfrm>
            <a:off x="185738" y="1807369"/>
            <a:ext cx="101917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BF71D63-C597-5855-FF01-7A48890671A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4FE6EAD-778E-BDF2-9D68-D1D6108541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87699" y="1670050"/>
            <a:ext cx="8816975" cy="4054476"/>
          </a:xfrm>
        </p:spPr>
        <p:txBody>
          <a:bodyPr tIns="180000"/>
          <a:lstStyle>
            <a:lvl1pPr marL="252000" indent="-252000">
              <a:lnSpc>
                <a:spcPct val="110000"/>
              </a:lnSpc>
              <a:spcBef>
                <a:spcPts val="0"/>
              </a:spcBef>
              <a:buClr>
                <a:schemeClr val="accent5"/>
              </a:buClr>
              <a:buSzPct val="75000"/>
              <a:buFont typeface="Wingdings" panose="05000000000000000000" pitchFamily="2" charset="2"/>
              <a:buChar char="n"/>
              <a:defRPr sz="2000" b="0">
                <a:solidFill>
                  <a:schemeClr val="tx1"/>
                </a:solidFill>
              </a:defRPr>
            </a:lvl1pPr>
            <a:lvl2pPr marL="486000" indent="-2340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1600" b="0">
                <a:solidFill>
                  <a:schemeClr val="tx1"/>
                </a:solidFill>
              </a:defRPr>
            </a:lvl2pPr>
            <a:lvl3pPr marL="666000" indent="-1980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1400" b="0">
                <a:solidFill>
                  <a:schemeClr val="tx1"/>
                </a:solidFill>
              </a:defRPr>
            </a:lvl3pPr>
            <a:lvl4pPr marL="216000" indent="-216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75000"/>
              <a:buFont typeface="Wingdings" panose="05000000000000000000" pitchFamily="2" charset="2"/>
              <a:buChar char="n"/>
              <a:defRPr sz="2000" b="0">
                <a:solidFill>
                  <a:schemeClr val="tx1"/>
                </a:solidFill>
              </a:defRPr>
            </a:lvl4pPr>
            <a:lvl5pPr marL="432000" indent="-216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1600" b="0">
                <a:solidFill>
                  <a:schemeClr val="tx1"/>
                </a:solidFill>
              </a:defRPr>
            </a:lvl5pPr>
            <a:lvl6pPr marL="648000" indent="-2160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1400" b="0">
                <a:solidFill>
                  <a:schemeClr val="tx1"/>
                </a:solidFill>
              </a:defRPr>
            </a:lvl6pPr>
            <a:lvl7pPr marL="216000" indent="-216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75000"/>
              <a:buFont typeface="Wingdings" panose="05000000000000000000" pitchFamily="2" charset="2"/>
              <a:buChar char="n"/>
              <a:defRPr sz="2000" b="0">
                <a:solidFill>
                  <a:schemeClr val="tx1"/>
                </a:solidFill>
              </a:defRPr>
            </a:lvl7pPr>
            <a:lvl8pPr marL="432000" indent="-2160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1600" b="0">
                <a:solidFill>
                  <a:schemeClr val="tx1"/>
                </a:solidFill>
              </a:defRPr>
            </a:lvl8pPr>
            <a:lvl9pPr marL="648000" indent="-216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Click to add agenda point                                                                            </a:t>
            </a:r>
            <a:r>
              <a:rPr lang="en-US" noProof="0" dirty="0"/>
              <a:t>Enter &amp; TAB for next text level          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48787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gre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6" hidden="1">
            <a:extLst>
              <a:ext uri="{FF2B5EF4-FFF2-40B4-BE49-F238E27FC236}">
                <a16:creationId xmlns:a16="http://schemas.microsoft.com/office/drawing/2014/main" id="{870EBE86-9D34-A174-27BF-9EFF7AF1572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B3169226-5D50-90C2-4AF1-4BC90A9B350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Backgrounds">
            <a:extLst>
              <a:ext uri="{FF2B5EF4-FFF2-40B4-BE49-F238E27FC236}">
                <a16:creationId xmlns:a16="http://schemas.microsoft.com/office/drawing/2014/main" id="{CA0DEA3C-AEE2-C307-5D8E-500705E9AB76}"/>
              </a:ext>
            </a:extLst>
          </p:cNvPr>
          <p:cNvSpPr/>
          <p:nvPr userDrawn="1"/>
        </p:nvSpPr>
        <p:spPr bwMode="ltGray"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84" name="Grid">
            <a:extLst>
              <a:ext uri="{FF2B5EF4-FFF2-40B4-BE49-F238E27FC236}">
                <a16:creationId xmlns:a16="http://schemas.microsoft.com/office/drawing/2014/main" id="{6B14ED8E-E195-D0C0-D950-EEEE70133C27}"/>
              </a:ext>
            </a:extLst>
          </p:cNvPr>
          <p:cNvSpPr/>
          <p:nvPr userDrawn="1"/>
        </p:nvSpPr>
        <p:spPr bwMode="white">
          <a:xfrm>
            <a:off x="0" y="2"/>
            <a:ext cx="12193200" cy="6857999"/>
          </a:xfrm>
          <a:custGeom>
            <a:avLst/>
            <a:gdLst>
              <a:gd name="connsiteX0" fmla="*/ 9193444 w 12193200"/>
              <a:gd name="connsiteY0" fmla="*/ 5192943 h 6857999"/>
              <a:gd name="connsiteX1" fmla="*/ 9193444 w 12193200"/>
              <a:gd name="connsiteY1" fmla="*/ 6668993 h 6857999"/>
              <a:gd name="connsiteX2" fmla="*/ 12001406 w 12193200"/>
              <a:gd name="connsiteY2" fmla="*/ 6668993 h 6857999"/>
              <a:gd name="connsiteX3" fmla="*/ 12001406 w 12193200"/>
              <a:gd name="connsiteY3" fmla="*/ 5192943 h 6857999"/>
              <a:gd name="connsiteX4" fmla="*/ 9006666 w 12193200"/>
              <a:gd name="connsiteY4" fmla="*/ 5192943 h 6857999"/>
              <a:gd name="connsiteX5" fmla="*/ 9006666 w 12193200"/>
              <a:gd name="connsiteY5" fmla="*/ 6668993 h 6857999"/>
              <a:gd name="connsiteX6" fmla="*/ 9186244 w 12193200"/>
              <a:gd name="connsiteY6" fmla="*/ 6668993 h 6857999"/>
              <a:gd name="connsiteX7" fmla="*/ 9186244 w 12193200"/>
              <a:gd name="connsiteY7" fmla="*/ 5192943 h 6857999"/>
              <a:gd name="connsiteX8" fmla="*/ 6191504 w 12193200"/>
              <a:gd name="connsiteY8" fmla="*/ 5192943 h 6857999"/>
              <a:gd name="connsiteX9" fmla="*/ 6191504 w 12193200"/>
              <a:gd name="connsiteY9" fmla="*/ 6668993 h 6857999"/>
              <a:gd name="connsiteX10" fmla="*/ 8999466 w 12193200"/>
              <a:gd name="connsiteY10" fmla="*/ 6668993 h 6857999"/>
              <a:gd name="connsiteX11" fmla="*/ 8999466 w 12193200"/>
              <a:gd name="connsiteY11" fmla="*/ 5192943 h 6857999"/>
              <a:gd name="connsiteX12" fmla="*/ 6006316 w 12193200"/>
              <a:gd name="connsiteY12" fmla="*/ 5192943 h 6857999"/>
              <a:gd name="connsiteX13" fmla="*/ 6006316 w 12193200"/>
              <a:gd name="connsiteY13" fmla="*/ 6668993 h 6857999"/>
              <a:gd name="connsiteX14" fmla="*/ 6184304 w 12193200"/>
              <a:gd name="connsiteY14" fmla="*/ 6668993 h 6857999"/>
              <a:gd name="connsiteX15" fmla="*/ 6184304 w 12193200"/>
              <a:gd name="connsiteY15" fmla="*/ 5192943 h 6857999"/>
              <a:gd name="connsiteX16" fmla="*/ 3191152 w 12193200"/>
              <a:gd name="connsiteY16" fmla="*/ 5192943 h 6857999"/>
              <a:gd name="connsiteX17" fmla="*/ 3191152 w 12193200"/>
              <a:gd name="connsiteY17" fmla="*/ 6668993 h 6857999"/>
              <a:gd name="connsiteX18" fmla="*/ 5999116 w 12193200"/>
              <a:gd name="connsiteY18" fmla="*/ 6668993 h 6857999"/>
              <a:gd name="connsiteX19" fmla="*/ 5999116 w 12193200"/>
              <a:gd name="connsiteY19" fmla="*/ 5192943 h 6857999"/>
              <a:gd name="connsiteX20" fmla="*/ 3004803 w 12193200"/>
              <a:gd name="connsiteY20" fmla="*/ 5192943 h 6857999"/>
              <a:gd name="connsiteX21" fmla="*/ 3004803 w 12193200"/>
              <a:gd name="connsiteY21" fmla="*/ 6668993 h 6857999"/>
              <a:gd name="connsiteX22" fmla="*/ 3183952 w 12193200"/>
              <a:gd name="connsiteY22" fmla="*/ 6668993 h 6857999"/>
              <a:gd name="connsiteX23" fmla="*/ 3183952 w 12193200"/>
              <a:gd name="connsiteY23" fmla="*/ 5192943 h 6857999"/>
              <a:gd name="connsiteX24" fmla="*/ 190221 w 12193200"/>
              <a:gd name="connsiteY24" fmla="*/ 5192943 h 6857999"/>
              <a:gd name="connsiteX25" fmla="*/ 190221 w 12193200"/>
              <a:gd name="connsiteY25" fmla="*/ 6668993 h 6857999"/>
              <a:gd name="connsiteX26" fmla="*/ 2997602 w 12193200"/>
              <a:gd name="connsiteY26" fmla="*/ 6668993 h 6857999"/>
              <a:gd name="connsiteX27" fmla="*/ 2997602 w 12193200"/>
              <a:gd name="connsiteY27" fmla="*/ 5192943 h 6857999"/>
              <a:gd name="connsiteX28" fmla="*/ 9193444 w 12193200"/>
              <a:gd name="connsiteY28" fmla="*/ 5006166 h 6857999"/>
              <a:gd name="connsiteX29" fmla="*/ 9193444 w 12193200"/>
              <a:gd name="connsiteY29" fmla="*/ 5185743 h 6857999"/>
              <a:gd name="connsiteX30" fmla="*/ 12001406 w 12193200"/>
              <a:gd name="connsiteY30" fmla="*/ 5185743 h 6857999"/>
              <a:gd name="connsiteX31" fmla="*/ 12001406 w 12193200"/>
              <a:gd name="connsiteY31" fmla="*/ 5006166 h 6857999"/>
              <a:gd name="connsiteX32" fmla="*/ 9006666 w 12193200"/>
              <a:gd name="connsiteY32" fmla="*/ 5006166 h 6857999"/>
              <a:gd name="connsiteX33" fmla="*/ 9006666 w 12193200"/>
              <a:gd name="connsiteY33" fmla="*/ 5185743 h 6857999"/>
              <a:gd name="connsiteX34" fmla="*/ 9186244 w 12193200"/>
              <a:gd name="connsiteY34" fmla="*/ 5185743 h 6857999"/>
              <a:gd name="connsiteX35" fmla="*/ 9186244 w 12193200"/>
              <a:gd name="connsiteY35" fmla="*/ 5006166 h 6857999"/>
              <a:gd name="connsiteX36" fmla="*/ 6191504 w 12193200"/>
              <a:gd name="connsiteY36" fmla="*/ 5006166 h 6857999"/>
              <a:gd name="connsiteX37" fmla="*/ 6191504 w 12193200"/>
              <a:gd name="connsiteY37" fmla="*/ 5185743 h 6857999"/>
              <a:gd name="connsiteX38" fmla="*/ 8999466 w 12193200"/>
              <a:gd name="connsiteY38" fmla="*/ 5185743 h 6857999"/>
              <a:gd name="connsiteX39" fmla="*/ 8999466 w 12193200"/>
              <a:gd name="connsiteY39" fmla="*/ 5006166 h 6857999"/>
              <a:gd name="connsiteX40" fmla="*/ 6006316 w 12193200"/>
              <a:gd name="connsiteY40" fmla="*/ 5006166 h 6857999"/>
              <a:gd name="connsiteX41" fmla="*/ 6006316 w 12193200"/>
              <a:gd name="connsiteY41" fmla="*/ 5185743 h 6857999"/>
              <a:gd name="connsiteX42" fmla="*/ 6184304 w 12193200"/>
              <a:gd name="connsiteY42" fmla="*/ 5185743 h 6857999"/>
              <a:gd name="connsiteX43" fmla="*/ 6184304 w 12193200"/>
              <a:gd name="connsiteY43" fmla="*/ 5006166 h 6857999"/>
              <a:gd name="connsiteX44" fmla="*/ 3191152 w 12193200"/>
              <a:gd name="connsiteY44" fmla="*/ 5006166 h 6857999"/>
              <a:gd name="connsiteX45" fmla="*/ 3191152 w 12193200"/>
              <a:gd name="connsiteY45" fmla="*/ 5185743 h 6857999"/>
              <a:gd name="connsiteX46" fmla="*/ 5999116 w 12193200"/>
              <a:gd name="connsiteY46" fmla="*/ 5185743 h 6857999"/>
              <a:gd name="connsiteX47" fmla="*/ 5999116 w 12193200"/>
              <a:gd name="connsiteY47" fmla="*/ 5006166 h 6857999"/>
              <a:gd name="connsiteX48" fmla="*/ 3004803 w 12193200"/>
              <a:gd name="connsiteY48" fmla="*/ 5006166 h 6857999"/>
              <a:gd name="connsiteX49" fmla="*/ 3004803 w 12193200"/>
              <a:gd name="connsiteY49" fmla="*/ 5185743 h 6857999"/>
              <a:gd name="connsiteX50" fmla="*/ 3183952 w 12193200"/>
              <a:gd name="connsiteY50" fmla="*/ 5185743 h 6857999"/>
              <a:gd name="connsiteX51" fmla="*/ 3183952 w 12193200"/>
              <a:gd name="connsiteY51" fmla="*/ 5006166 h 6857999"/>
              <a:gd name="connsiteX52" fmla="*/ 190221 w 12193200"/>
              <a:gd name="connsiteY52" fmla="*/ 5006166 h 6857999"/>
              <a:gd name="connsiteX53" fmla="*/ 190221 w 12193200"/>
              <a:gd name="connsiteY53" fmla="*/ 5185743 h 6857999"/>
              <a:gd name="connsiteX54" fmla="*/ 2997602 w 12193200"/>
              <a:gd name="connsiteY54" fmla="*/ 5185743 h 6857999"/>
              <a:gd name="connsiteX55" fmla="*/ 2997602 w 12193200"/>
              <a:gd name="connsiteY55" fmla="*/ 5006166 h 6857999"/>
              <a:gd name="connsiteX56" fmla="*/ 9193444 w 12193200"/>
              <a:gd name="connsiteY56" fmla="*/ 3524503 h 6857999"/>
              <a:gd name="connsiteX57" fmla="*/ 9193444 w 12193200"/>
              <a:gd name="connsiteY57" fmla="*/ 4998966 h 6857999"/>
              <a:gd name="connsiteX58" fmla="*/ 12001406 w 12193200"/>
              <a:gd name="connsiteY58" fmla="*/ 4998966 h 6857999"/>
              <a:gd name="connsiteX59" fmla="*/ 12001406 w 12193200"/>
              <a:gd name="connsiteY59" fmla="*/ 3524503 h 6857999"/>
              <a:gd name="connsiteX60" fmla="*/ 9006666 w 12193200"/>
              <a:gd name="connsiteY60" fmla="*/ 3524503 h 6857999"/>
              <a:gd name="connsiteX61" fmla="*/ 9006666 w 12193200"/>
              <a:gd name="connsiteY61" fmla="*/ 4998966 h 6857999"/>
              <a:gd name="connsiteX62" fmla="*/ 9186244 w 12193200"/>
              <a:gd name="connsiteY62" fmla="*/ 4998966 h 6857999"/>
              <a:gd name="connsiteX63" fmla="*/ 9186244 w 12193200"/>
              <a:gd name="connsiteY63" fmla="*/ 3524503 h 6857999"/>
              <a:gd name="connsiteX64" fmla="*/ 6191504 w 12193200"/>
              <a:gd name="connsiteY64" fmla="*/ 3524503 h 6857999"/>
              <a:gd name="connsiteX65" fmla="*/ 6191504 w 12193200"/>
              <a:gd name="connsiteY65" fmla="*/ 4998966 h 6857999"/>
              <a:gd name="connsiteX66" fmla="*/ 8999466 w 12193200"/>
              <a:gd name="connsiteY66" fmla="*/ 4998966 h 6857999"/>
              <a:gd name="connsiteX67" fmla="*/ 8999466 w 12193200"/>
              <a:gd name="connsiteY67" fmla="*/ 3524503 h 6857999"/>
              <a:gd name="connsiteX68" fmla="*/ 6006316 w 12193200"/>
              <a:gd name="connsiteY68" fmla="*/ 3524503 h 6857999"/>
              <a:gd name="connsiteX69" fmla="*/ 6006316 w 12193200"/>
              <a:gd name="connsiteY69" fmla="*/ 4998966 h 6857999"/>
              <a:gd name="connsiteX70" fmla="*/ 6184304 w 12193200"/>
              <a:gd name="connsiteY70" fmla="*/ 4998966 h 6857999"/>
              <a:gd name="connsiteX71" fmla="*/ 6184304 w 12193200"/>
              <a:gd name="connsiteY71" fmla="*/ 3524503 h 6857999"/>
              <a:gd name="connsiteX72" fmla="*/ 3191152 w 12193200"/>
              <a:gd name="connsiteY72" fmla="*/ 3524503 h 6857999"/>
              <a:gd name="connsiteX73" fmla="*/ 3191152 w 12193200"/>
              <a:gd name="connsiteY73" fmla="*/ 4998966 h 6857999"/>
              <a:gd name="connsiteX74" fmla="*/ 5999116 w 12193200"/>
              <a:gd name="connsiteY74" fmla="*/ 4998966 h 6857999"/>
              <a:gd name="connsiteX75" fmla="*/ 5999116 w 12193200"/>
              <a:gd name="connsiteY75" fmla="*/ 3524503 h 6857999"/>
              <a:gd name="connsiteX76" fmla="*/ 3004803 w 12193200"/>
              <a:gd name="connsiteY76" fmla="*/ 3524503 h 6857999"/>
              <a:gd name="connsiteX77" fmla="*/ 3004803 w 12193200"/>
              <a:gd name="connsiteY77" fmla="*/ 4998966 h 6857999"/>
              <a:gd name="connsiteX78" fmla="*/ 3183952 w 12193200"/>
              <a:gd name="connsiteY78" fmla="*/ 4998966 h 6857999"/>
              <a:gd name="connsiteX79" fmla="*/ 3183952 w 12193200"/>
              <a:gd name="connsiteY79" fmla="*/ 3524503 h 6857999"/>
              <a:gd name="connsiteX80" fmla="*/ 190221 w 12193200"/>
              <a:gd name="connsiteY80" fmla="*/ 3524503 h 6857999"/>
              <a:gd name="connsiteX81" fmla="*/ 190221 w 12193200"/>
              <a:gd name="connsiteY81" fmla="*/ 4998966 h 6857999"/>
              <a:gd name="connsiteX82" fmla="*/ 2997602 w 12193200"/>
              <a:gd name="connsiteY82" fmla="*/ 4998966 h 6857999"/>
              <a:gd name="connsiteX83" fmla="*/ 2997602 w 12193200"/>
              <a:gd name="connsiteY83" fmla="*/ 3524503 h 6857999"/>
              <a:gd name="connsiteX84" fmla="*/ 9193444 w 12193200"/>
              <a:gd name="connsiteY84" fmla="*/ 3339315 h 6857999"/>
              <a:gd name="connsiteX85" fmla="*/ 9193444 w 12193200"/>
              <a:gd name="connsiteY85" fmla="*/ 3517303 h 6857999"/>
              <a:gd name="connsiteX86" fmla="*/ 12001406 w 12193200"/>
              <a:gd name="connsiteY86" fmla="*/ 3517303 h 6857999"/>
              <a:gd name="connsiteX87" fmla="*/ 12001406 w 12193200"/>
              <a:gd name="connsiteY87" fmla="*/ 3339315 h 6857999"/>
              <a:gd name="connsiteX88" fmla="*/ 9006666 w 12193200"/>
              <a:gd name="connsiteY88" fmla="*/ 3339315 h 6857999"/>
              <a:gd name="connsiteX89" fmla="*/ 9006666 w 12193200"/>
              <a:gd name="connsiteY89" fmla="*/ 3517303 h 6857999"/>
              <a:gd name="connsiteX90" fmla="*/ 9186244 w 12193200"/>
              <a:gd name="connsiteY90" fmla="*/ 3517303 h 6857999"/>
              <a:gd name="connsiteX91" fmla="*/ 9186244 w 12193200"/>
              <a:gd name="connsiteY91" fmla="*/ 3339315 h 6857999"/>
              <a:gd name="connsiteX92" fmla="*/ 6191504 w 12193200"/>
              <a:gd name="connsiteY92" fmla="*/ 3339315 h 6857999"/>
              <a:gd name="connsiteX93" fmla="*/ 6191504 w 12193200"/>
              <a:gd name="connsiteY93" fmla="*/ 3517303 h 6857999"/>
              <a:gd name="connsiteX94" fmla="*/ 8999466 w 12193200"/>
              <a:gd name="connsiteY94" fmla="*/ 3517303 h 6857999"/>
              <a:gd name="connsiteX95" fmla="*/ 8999466 w 12193200"/>
              <a:gd name="connsiteY95" fmla="*/ 3339315 h 6857999"/>
              <a:gd name="connsiteX96" fmla="*/ 6006316 w 12193200"/>
              <a:gd name="connsiteY96" fmla="*/ 3339315 h 6857999"/>
              <a:gd name="connsiteX97" fmla="*/ 6006316 w 12193200"/>
              <a:gd name="connsiteY97" fmla="*/ 3517303 h 6857999"/>
              <a:gd name="connsiteX98" fmla="*/ 6184304 w 12193200"/>
              <a:gd name="connsiteY98" fmla="*/ 3517303 h 6857999"/>
              <a:gd name="connsiteX99" fmla="*/ 6184304 w 12193200"/>
              <a:gd name="connsiteY99" fmla="*/ 3339315 h 6857999"/>
              <a:gd name="connsiteX100" fmla="*/ 3191152 w 12193200"/>
              <a:gd name="connsiteY100" fmla="*/ 3339315 h 6857999"/>
              <a:gd name="connsiteX101" fmla="*/ 3191152 w 12193200"/>
              <a:gd name="connsiteY101" fmla="*/ 3517303 h 6857999"/>
              <a:gd name="connsiteX102" fmla="*/ 5999116 w 12193200"/>
              <a:gd name="connsiteY102" fmla="*/ 3517303 h 6857999"/>
              <a:gd name="connsiteX103" fmla="*/ 5999116 w 12193200"/>
              <a:gd name="connsiteY103" fmla="*/ 3339315 h 6857999"/>
              <a:gd name="connsiteX104" fmla="*/ 3004803 w 12193200"/>
              <a:gd name="connsiteY104" fmla="*/ 3339315 h 6857999"/>
              <a:gd name="connsiteX105" fmla="*/ 3004803 w 12193200"/>
              <a:gd name="connsiteY105" fmla="*/ 3517303 h 6857999"/>
              <a:gd name="connsiteX106" fmla="*/ 3183952 w 12193200"/>
              <a:gd name="connsiteY106" fmla="*/ 3517303 h 6857999"/>
              <a:gd name="connsiteX107" fmla="*/ 3183952 w 12193200"/>
              <a:gd name="connsiteY107" fmla="*/ 3339315 h 6857999"/>
              <a:gd name="connsiteX108" fmla="*/ 190221 w 12193200"/>
              <a:gd name="connsiteY108" fmla="*/ 3339315 h 6857999"/>
              <a:gd name="connsiteX109" fmla="*/ 190221 w 12193200"/>
              <a:gd name="connsiteY109" fmla="*/ 3517303 h 6857999"/>
              <a:gd name="connsiteX110" fmla="*/ 2997602 w 12193200"/>
              <a:gd name="connsiteY110" fmla="*/ 3517303 h 6857999"/>
              <a:gd name="connsiteX111" fmla="*/ 2997602 w 12193200"/>
              <a:gd name="connsiteY111" fmla="*/ 3339315 h 6857999"/>
              <a:gd name="connsiteX112" fmla="*/ 9193444 w 12193200"/>
              <a:gd name="connsiteY112" fmla="*/ 1859240 h 6857999"/>
              <a:gd name="connsiteX113" fmla="*/ 9193444 w 12193200"/>
              <a:gd name="connsiteY113" fmla="*/ 3332115 h 6857999"/>
              <a:gd name="connsiteX114" fmla="*/ 12001406 w 12193200"/>
              <a:gd name="connsiteY114" fmla="*/ 3332115 h 6857999"/>
              <a:gd name="connsiteX115" fmla="*/ 12001406 w 12193200"/>
              <a:gd name="connsiteY115" fmla="*/ 1859240 h 6857999"/>
              <a:gd name="connsiteX116" fmla="*/ 9006666 w 12193200"/>
              <a:gd name="connsiteY116" fmla="*/ 1859240 h 6857999"/>
              <a:gd name="connsiteX117" fmla="*/ 9006666 w 12193200"/>
              <a:gd name="connsiteY117" fmla="*/ 3332115 h 6857999"/>
              <a:gd name="connsiteX118" fmla="*/ 9186244 w 12193200"/>
              <a:gd name="connsiteY118" fmla="*/ 3332115 h 6857999"/>
              <a:gd name="connsiteX119" fmla="*/ 9186244 w 12193200"/>
              <a:gd name="connsiteY119" fmla="*/ 1859240 h 6857999"/>
              <a:gd name="connsiteX120" fmla="*/ 6191504 w 12193200"/>
              <a:gd name="connsiteY120" fmla="*/ 1859240 h 6857999"/>
              <a:gd name="connsiteX121" fmla="*/ 6191504 w 12193200"/>
              <a:gd name="connsiteY121" fmla="*/ 3332115 h 6857999"/>
              <a:gd name="connsiteX122" fmla="*/ 8999466 w 12193200"/>
              <a:gd name="connsiteY122" fmla="*/ 3332115 h 6857999"/>
              <a:gd name="connsiteX123" fmla="*/ 8999466 w 12193200"/>
              <a:gd name="connsiteY123" fmla="*/ 1859240 h 6857999"/>
              <a:gd name="connsiteX124" fmla="*/ 6006316 w 12193200"/>
              <a:gd name="connsiteY124" fmla="*/ 1859240 h 6857999"/>
              <a:gd name="connsiteX125" fmla="*/ 6006316 w 12193200"/>
              <a:gd name="connsiteY125" fmla="*/ 3332115 h 6857999"/>
              <a:gd name="connsiteX126" fmla="*/ 6184304 w 12193200"/>
              <a:gd name="connsiteY126" fmla="*/ 3332115 h 6857999"/>
              <a:gd name="connsiteX127" fmla="*/ 6184304 w 12193200"/>
              <a:gd name="connsiteY127" fmla="*/ 1859240 h 6857999"/>
              <a:gd name="connsiteX128" fmla="*/ 3191152 w 12193200"/>
              <a:gd name="connsiteY128" fmla="*/ 1859240 h 6857999"/>
              <a:gd name="connsiteX129" fmla="*/ 3191152 w 12193200"/>
              <a:gd name="connsiteY129" fmla="*/ 3332115 h 6857999"/>
              <a:gd name="connsiteX130" fmla="*/ 5999116 w 12193200"/>
              <a:gd name="connsiteY130" fmla="*/ 3332115 h 6857999"/>
              <a:gd name="connsiteX131" fmla="*/ 5999116 w 12193200"/>
              <a:gd name="connsiteY131" fmla="*/ 1859240 h 6857999"/>
              <a:gd name="connsiteX132" fmla="*/ 3004803 w 12193200"/>
              <a:gd name="connsiteY132" fmla="*/ 1859240 h 6857999"/>
              <a:gd name="connsiteX133" fmla="*/ 3004803 w 12193200"/>
              <a:gd name="connsiteY133" fmla="*/ 3332115 h 6857999"/>
              <a:gd name="connsiteX134" fmla="*/ 3183952 w 12193200"/>
              <a:gd name="connsiteY134" fmla="*/ 3332115 h 6857999"/>
              <a:gd name="connsiteX135" fmla="*/ 3183952 w 12193200"/>
              <a:gd name="connsiteY135" fmla="*/ 1859240 h 6857999"/>
              <a:gd name="connsiteX136" fmla="*/ 190221 w 12193200"/>
              <a:gd name="connsiteY136" fmla="*/ 1859240 h 6857999"/>
              <a:gd name="connsiteX137" fmla="*/ 190221 w 12193200"/>
              <a:gd name="connsiteY137" fmla="*/ 3332115 h 6857999"/>
              <a:gd name="connsiteX138" fmla="*/ 2997602 w 12193200"/>
              <a:gd name="connsiteY138" fmla="*/ 3332115 h 6857999"/>
              <a:gd name="connsiteX139" fmla="*/ 2997602 w 12193200"/>
              <a:gd name="connsiteY139" fmla="*/ 1859240 h 6857999"/>
              <a:gd name="connsiteX140" fmla="*/ 9193444 w 12193200"/>
              <a:gd name="connsiteY140" fmla="*/ 1671302 h 6857999"/>
              <a:gd name="connsiteX141" fmla="*/ 9193444 w 12193200"/>
              <a:gd name="connsiteY141" fmla="*/ 1852040 h 6857999"/>
              <a:gd name="connsiteX142" fmla="*/ 12001406 w 12193200"/>
              <a:gd name="connsiteY142" fmla="*/ 1852040 h 6857999"/>
              <a:gd name="connsiteX143" fmla="*/ 12001406 w 12193200"/>
              <a:gd name="connsiteY143" fmla="*/ 1671302 h 6857999"/>
              <a:gd name="connsiteX144" fmla="*/ 9006666 w 12193200"/>
              <a:gd name="connsiteY144" fmla="*/ 1671302 h 6857999"/>
              <a:gd name="connsiteX145" fmla="*/ 9006666 w 12193200"/>
              <a:gd name="connsiteY145" fmla="*/ 1852040 h 6857999"/>
              <a:gd name="connsiteX146" fmla="*/ 9186244 w 12193200"/>
              <a:gd name="connsiteY146" fmla="*/ 1852040 h 6857999"/>
              <a:gd name="connsiteX147" fmla="*/ 9186244 w 12193200"/>
              <a:gd name="connsiteY147" fmla="*/ 1671302 h 6857999"/>
              <a:gd name="connsiteX148" fmla="*/ 6191504 w 12193200"/>
              <a:gd name="connsiteY148" fmla="*/ 1671302 h 6857999"/>
              <a:gd name="connsiteX149" fmla="*/ 6191504 w 12193200"/>
              <a:gd name="connsiteY149" fmla="*/ 1852040 h 6857999"/>
              <a:gd name="connsiteX150" fmla="*/ 8999466 w 12193200"/>
              <a:gd name="connsiteY150" fmla="*/ 1852040 h 6857999"/>
              <a:gd name="connsiteX151" fmla="*/ 8999466 w 12193200"/>
              <a:gd name="connsiteY151" fmla="*/ 1671302 h 6857999"/>
              <a:gd name="connsiteX152" fmla="*/ 6006316 w 12193200"/>
              <a:gd name="connsiteY152" fmla="*/ 1671302 h 6857999"/>
              <a:gd name="connsiteX153" fmla="*/ 6006316 w 12193200"/>
              <a:gd name="connsiteY153" fmla="*/ 1852040 h 6857999"/>
              <a:gd name="connsiteX154" fmla="*/ 6184304 w 12193200"/>
              <a:gd name="connsiteY154" fmla="*/ 1852040 h 6857999"/>
              <a:gd name="connsiteX155" fmla="*/ 6184304 w 12193200"/>
              <a:gd name="connsiteY155" fmla="*/ 1671302 h 6857999"/>
              <a:gd name="connsiteX156" fmla="*/ 3191152 w 12193200"/>
              <a:gd name="connsiteY156" fmla="*/ 1671302 h 6857999"/>
              <a:gd name="connsiteX157" fmla="*/ 3191152 w 12193200"/>
              <a:gd name="connsiteY157" fmla="*/ 1852040 h 6857999"/>
              <a:gd name="connsiteX158" fmla="*/ 5999116 w 12193200"/>
              <a:gd name="connsiteY158" fmla="*/ 1852040 h 6857999"/>
              <a:gd name="connsiteX159" fmla="*/ 5999116 w 12193200"/>
              <a:gd name="connsiteY159" fmla="*/ 1671302 h 6857999"/>
              <a:gd name="connsiteX160" fmla="*/ 3004803 w 12193200"/>
              <a:gd name="connsiteY160" fmla="*/ 1671302 h 6857999"/>
              <a:gd name="connsiteX161" fmla="*/ 3004803 w 12193200"/>
              <a:gd name="connsiteY161" fmla="*/ 1852040 h 6857999"/>
              <a:gd name="connsiteX162" fmla="*/ 3183952 w 12193200"/>
              <a:gd name="connsiteY162" fmla="*/ 1852040 h 6857999"/>
              <a:gd name="connsiteX163" fmla="*/ 3183952 w 12193200"/>
              <a:gd name="connsiteY163" fmla="*/ 1671302 h 6857999"/>
              <a:gd name="connsiteX164" fmla="*/ 190221 w 12193200"/>
              <a:gd name="connsiteY164" fmla="*/ 1671302 h 6857999"/>
              <a:gd name="connsiteX165" fmla="*/ 190221 w 12193200"/>
              <a:gd name="connsiteY165" fmla="*/ 1852040 h 6857999"/>
              <a:gd name="connsiteX166" fmla="*/ 2997602 w 12193200"/>
              <a:gd name="connsiteY166" fmla="*/ 1852040 h 6857999"/>
              <a:gd name="connsiteX167" fmla="*/ 2997602 w 12193200"/>
              <a:gd name="connsiteY167" fmla="*/ 1671302 h 6857999"/>
              <a:gd name="connsiteX168" fmla="*/ 9193444 w 12193200"/>
              <a:gd name="connsiteY168" fmla="*/ 190219 h 6857999"/>
              <a:gd name="connsiteX169" fmla="*/ 9193444 w 12193200"/>
              <a:gd name="connsiteY169" fmla="*/ 1664102 h 6857999"/>
              <a:gd name="connsiteX170" fmla="*/ 12001406 w 12193200"/>
              <a:gd name="connsiteY170" fmla="*/ 1664102 h 6857999"/>
              <a:gd name="connsiteX171" fmla="*/ 12001406 w 12193200"/>
              <a:gd name="connsiteY171" fmla="*/ 190219 h 6857999"/>
              <a:gd name="connsiteX172" fmla="*/ 9006666 w 12193200"/>
              <a:gd name="connsiteY172" fmla="*/ 190219 h 6857999"/>
              <a:gd name="connsiteX173" fmla="*/ 9006666 w 12193200"/>
              <a:gd name="connsiteY173" fmla="*/ 1664102 h 6857999"/>
              <a:gd name="connsiteX174" fmla="*/ 9186244 w 12193200"/>
              <a:gd name="connsiteY174" fmla="*/ 1664102 h 6857999"/>
              <a:gd name="connsiteX175" fmla="*/ 9186244 w 12193200"/>
              <a:gd name="connsiteY175" fmla="*/ 190219 h 6857999"/>
              <a:gd name="connsiteX176" fmla="*/ 6191504 w 12193200"/>
              <a:gd name="connsiteY176" fmla="*/ 190219 h 6857999"/>
              <a:gd name="connsiteX177" fmla="*/ 6191504 w 12193200"/>
              <a:gd name="connsiteY177" fmla="*/ 1664102 h 6857999"/>
              <a:gd name="connsiteX178" fmla="*/ 8999466 w 12193200"/>
              <a:gd name="connsiteY178" fmla="*/ 1664102 h 6857999"/>
              <a:gd name="connsiteX179" fmla="*/ 8999466 w 12193200"/>
              <a:gd name="connsiteY179" fmla="*/ 190219 h 6857999"/>
              <a:gd name="connsiteX180" fmla="*/ 6006316 w 12193200"/>
              <a:gd name="connsiteY180" fmla="*/ 190219 h 6857999"/>
              <a:gd name="connsiteX181" fmla="*/ 6006316 w 12193200"/>
              <a:gd name="connsiteY181" fmla="*/ 1664102 h 6857999"/>
              <a:gd name="connsiteX182" fmla="*/ 6184304 w 12193200"/>
              <a:gd name="connsiteY182" fmla="*/ 1664102 h 6857999"/>
              <a:gd name="connsiteX183" fmla="*/ 6184304 w 12193200"/>
              <a:gd name="connsiteY183" fmla="*/ 190219 h 6857999"/>
              <a:gd name="connsiteX184" fmla="*/ 3191152 w 12193200"/>
              <a:gd name="connsiteY184" fmla="*/ 190219 h 6857999"/>
              <a:gd name="connsiteX185" fmla="*/ 3191152 w 12193200"/>
              <a:gd name="connsiteY185" fmla="*/ 1664102 h 6857999"/>
              <a:gd name="connsiteX186" fmla="*/ 5999116 w 12193200"/>
              <a:gd name="connsiteY186" fmla="*/ 1664102 h 6857999"/>
              <a:gd name="connsiteX187" fmla="*/ 5999116 w 12193200"/>
              <a:gd name="connsiteY187" fmla="*/ 190219 h 6857999"/>
              <a:gd name="connsiteX188" fmla="*/ 3004803 w 12193200"/>
              <a:gd name="connsiteY188" fmla="*/ 190219 h 6857999"/>
              <a:gd name="connsiteX189" fmla="*/ 3004803 w 12193200"/>
              <a:gd name="connsiteY189" fmla="*/ 1664102 h 6857999"/>
              <a:gd name="connsiteX190" fmla="*/ 3183952 w 12193200"/>
              <a:gd name="connsiteY190" fmla="*/ 1664102 h 6857999"/>
              <a:gd name="connsiteX191" fmla="*/ 3183952 w 12193200"/>
              <a:gd name="connsiteY191" fmla="*/ 190219 h 6857999"/>
              <a:gd name="connsiteX192" fmla="*/ 190221 w 12193200"/>
              <a:gd name="connsiteY192" fmla="*/ 190219 h 6857999"/>
              <a:gd name="connsiteX193" fmla="*/ 190221 w 12193200"/>
              <a:gd name="connsiteY193" fmla="*/ 1664102 h 6857999"/>
              <a:gd name="connsiteX194" fmla="*/ 2997602 w 12193200"/>
              <a:gd name="connsiteY194" fmla="*/ 1664102 h 6857999"/>
              <a:gd name="connsiteX195" fmla="*/ 2997602 w 12193200"/>
              <a:gd name="connsiteY195" fmla="*/ 190219 h 6857999"/>
              <a:gd name="connsiteX196" fmla="*/ 183021 w 12193200"/>
              <a:gd name="connsiteY196" fmla="*/ 0 h 6857999"/>
              <a:gd name="connsiteX197" fmla="*/ 190221 w 12193200"/>
              <a:gd name="connsiteY197" fmla="*/ 0 h 6857999"/>
              <a:gd name="connsiteX198" fmla="*/ 190221 w 12193200"/>
              <a:gd name="connsiteY198" fmla="*/ 183019 h 6857999"/>
              <a:gd name="connsiteX199" fmla="*/ 2997602 w 12193200"/>
              <a:gd name="connsiteY199" fmla="*/ 183019 h 6857999"/>
              <a:gd name="connsiteX200" fmla="*/ 2997602 w 12193200"/>
              <a:gd name="connsiteY200" fmla="*/ 0 h 6857999"/>
              <a:gd name="connsiteX201" fmla="*/ 3004803 w 12193200"/>
              <a:gd name="connsiteY201" fmla="*/ 0 h 6857999"/>
              <a:gd name="connsiteX202" fmla="*/ 3004803 w 12193200"/>
              <a:gd name="connsiteY202" fmla="*/ 183019 h 6857999"/>
              <a:gd name="connsiteX203" fmla="*/ 3183952 w 12193200"/>
              <a:gd name="connsiteY203" fmla="*/ 183019 h 6857999"/>
              <a:gd name="connsiteX204" fmla="*/ 3183952 w 12193200"/>
              <a:gd name="connsiteY204" fmla="*/ 0 h 6857999"/>
              <a:gd name="connsiteX205" fmla="*/ 3191152 w 12193200"/>
              <a:gd name="connsiteY205" fmla="*/ 0 h 6857999"/>
              <a:gd name="connsiteX206" fmla="*/ 3191152 w 12193200"/>
              <a:gd name="connsiteY206" fmla="*/ 183019 h 6857999"/>
              <a:gd name="connsiteX207" fmla="*/ 5999116 w 12193200"/>
              <a:gd name="connsiteY207" fmla="*/ 183019 h 6857999"/>
              <a:gd name="connsiteX208" fmla="*/ 5999116 w 12193200"/>
              <a:gd name="connsiteY208" fmla="*/ 0 h 6857999"/>
              <a:gd name="connsiteX209" fmla="*/ 6006316 w 12193200"/>
              <a:gd name="connsiteY209" fmla="*/ 0 h 6857999"/>
              <a:gd name="connsiteX210" fmla="*/ 6006316 w 12193200"/>
              <a:gd name="connsiteY210" fmla="*/ 183019 h 6857999"/>
              <a:gd name="connsiteX211" fmla="*/ 6184304 w 12193200"/>
              <a:gd name="connsiteY211" fmla="*/ 183019 h 6857999"/>
              <a:gd name="connsiteX212" fmla="*/ 6184304 w 12193200"/>
              <a:gd name="connsiteY212" fmla="*/ 0 h 6857999"/>
              <a:gd name="connsiteX213" fmla="*/ 6191504 w 12193200"/>
              <a:gd name="connsiteY213" fmla="*/ 0 h 6857999"/>
              <a:gd name="connsiteX214" fmla="*/ 6191504 w 12193200"/>
              <a:gd name="connsiteY214" fmla="*/ 183019 h 6857999"/>
              <a:gd name="connsiteX215" fmla="*/ 8999466 w 12193200"/>
              <a:gd name="connsiteY215" fmla="*/ 183019 h 6857999"/>
              <a:gd name="connsiteX216" fmla="*/ 8999466 w 12193200"/>
              <a:gd name="connsiteY216" fmla="*/ 0 h 6857999"/>
              <a:gd name="connsiteX217" fmla="*/ 9006666 w 12193200"/>
              <a:gd name="connsiteY217" fmla="*/ 0 h 6857999"/>
              <a:gd name="connsiteX218" fmla="*/ 9006666 w 12193200"/>
              <a:gd name="connsiteY218" fmla="*/ 183019 h 6857999"/>
              <a:gd name="connsiteX219" fmla="*/ 9186244 w 12193200"/>
              <a:gd name="connsiteY219" fmla="*/ 183019 h 6857999"/>
              <a:gd name="connsiteX220" fmla="*/ 9186244 w 12193200"/>
              <a:gd name="connsiteY220" fmla="*/ 1 h 6857999"/>
              <a:gd name="connsiteX221" fmla="*/ 9193444 w 12193200"/>
              <a:gd name="connsiteY221" fmla="*/ 1 h 6857999"/>
              <a:gd name="connsiteX222" fmla="*/ 9193444 w 12193200"/>
              <a:gd name="connsiteY222" fmla="*/ 183019 h 6857999"/>
              <a:gd name="connsiteX223" fmla="*/ 12001406 w 12193200"/>
              <a:gd name="connsiteY223" fmla="*/ 183019 h 6857999"/>
              <a:gd name="connsiteX224" fmla="*/ 12001406 w 12193200"/>
              <a:gd name="connsiteY224" fmla="*/ 1 h 6857999"/>
              <a:gd name="connsiteX225" fmla="*/ 12008606 w 12193200"/>
              <a:gd name="connsiteY225" fmla="*/ 1 h 6857999"/>
              <a:gd name="connsiteX226" fmla="*/ 12008606 w 12193200"/>
              <a:gd name="connsiteY226" fmla="*/ 183019 h 6857999"/>
              <a:gd name="connsiteX227" fmla="*/ 12193200 w 12193200"/>
              <a:gd name="connsiteY227" fmla="*/ 183019 h 6857999"/>
              <a:gd name="connsiteX228" fmla="*/ 12193200 w 12193200"/>
              <a:gd name="connsiteY228" fmla="*/ 190219 h 6857999"/>
              <a:gd name="connsiteX229" fmla="*/ 12008606 w 12193200"/>
              <a:gd name="connsiteY229" fmla="*/ 190219 h 6857999"/>
              <a:gd name="connsiteX230" fmla="*/ 12008606 w 12193200"/>
              <a:gd name="connsiteY230" fmla="*/ 1664102 h 6857999"/>
              <a:gd name="connsiteX231" fmla="*/ 12193200 w 12193200"/>
              <a:gd name="connsiteY231" fmla="*/ 1664102 h 6857999"/>
              <a:gd name="connsiteX232" fmla="*/ 12193200 w 12193200"/>
              <a:gd name="connsiteY232" fmla="*/ 1671302 h 6857999"/>
              <a:gd name="connsiteX233" fmla="*/ 12008606 w 12193200"/>
              <a:gd name="connsiteY233" fmla="*/ 1671302 h 6857999"/>
              <a:gd name="connsiteX234" fmla="*/ 12008606 w 12193200"/>
              <a:gd name="connsiteY234" fmla="*/ 1852040 h 6857999"/>
              <a:gd name="connsiteX235" fmla="*/ 12193200 w 12193200"/>
              <a:gd name="connsiteY235" fmla="*/ 1852040 h 6857999"/>
              <a:gd name="connsiteX236" fmla="*/ 12193200 w 12193200"/>
              <a:gd name="connsiteY236" fmla="*/ 1859240 h 6857999"/>
              <a:gd name="connsiteX237" fmla="*/ 12008606 w 12193200"/>
              <a:gd name="connsiteY237" fmla="*/ 1859240 h 6857999"/>
              <a:gd name="connsiteX238" fmla="*/ 12008606 w 12193200"/>
              <a:gd name="connsiteY238" fmla="*/ 3332115 h 6857999"/>
              <a:gd name="connsiteX239" fmla="*/ 12193200 w 12193200"/>
              <a:gd name="connsiteY239" fmla="*/ 3332115 h 6857999"/>
              <a:gd name="connsiteX240" fmla="*/ 12193200 w 12193200"/>
              <a:gd name="connsiteY240" fmla="*/ 3339315 h 6857999"/>
              <a:gd name="connsiteX241" fmla="*/ 12008606 w 12193200"/>
              <a:gd name="connsiteY241" fmla="*/ 3339315 h 6857999"/>
              <a:gd name="connsiteX242" fmla="*/ 12008606 w 12193200"/>
              <a:gd name="connsiteY242" fmla="*/ 3517303 h 6857999"/>
              <a:gd name="connsiteX243" fmla="*/ 12193200 w 12193200"/>
              <a:gd name="connsiteY243" fmla="*/ 3517303 h 6857999"/>
              <a:gd name="connsiteX244" fmla="*/ 12193200 w 12193200"/>
              <a:gd name="connsiteY244" fmla="*/ 3524503 h 6857999"/>
              <a:gd name="connsiteX245" fmla="*/ 12008606 w 12193200"/>
              <a:gd name="connsiteY245" fmla="*/ 3524503 h 6857999"/>
              <a:gd name="connsiteX246" fmla="*/ 12008606 w 12193200"/>
              <a:gd name="connsiteY246" fmla="*/ 4998966 h 6857999"/>
              <a:gd name="connsiteX247" fmla="*/ 12193200 w 12193200"/>
              <a:gd name="connsiteY247" fmla="*/ 4998966 h 6857999"/>
              <a:gd name="connsiteX248" fmla="*/ 12193200 w 12193200"/>
              <a:gd name="connsiteY248" fmla="*/ 5006166 h 6857999"/>
              <a:gd name="connsiteX249" fmla="*/ 12008606 w 12193200"/>
              <a:gd name="connsiteY249" fmla="*/ 5006166 h 6857999"/>
              <a:gd name="connsiteX250" fmla="*/ 12008606 w 12193200"/>
              <a:gd name="connsiteY250" fmla="*/ 5185743 h 6857999"/>
              <a:gd name="connsiteX251" fmla="*/ 12193200 w 12193200"/>
              <a:gd name="connsiteY251" fmla="*/ 5185743 h 6857999"/>
              <a:gd name="connsiteX252" fmla="*/ 12193200 w 12193200"/>
              <a:gd name="connsiteY252" fmla="*/ 5192943 h 6857999"/>
              <a:gd name="connsiteX253" fmla="*/ 12008606 w 12193200"/>
              <a:gd name="connsiteY253" fmla="*/ 5192943 h 6857999"/>
              <a:gd name="connsiteX254" fmla="*/ 12008606 w 12193200"/>
              <a:gd name="connsiteY254" fmla="*/ 6668993 h 6857999"/>
              <a:gd name="connsiteX255" fmla="*/ 12193200 w 12193200"/>
              <a:gd name="connsiteY255" fmla="*/ 6668993 h 6857999"/>
              <a:gd name="connsiteX256" fmla="*/ 12193200 w 12193200"/>
              <a:gd name="connsiteY256" fmla="*/ 6676193 h 6857999"/>
              <a:gd name="connsiteX257" fmla="*/ 12008606 w 12193200"/>
              <a:gd name="connsiteY257" fmla="*/ 6676193 h 6857999"/>
              <a:gd name="connsiteX258" fmla="*/ 12008606 w 12193200"/>
              <a:gd name="connsiteY258" fmla="*/ 6857999 h 6857999"/>
              <a:gd name="connsiteX259" fmla="*/ 12001406 w 12193200"/>
              <a:gd name="connsiteY259" fmla="*/ 6857999 h 6857999"/>
              <a:gd name="connsiteX260" fmla="*/ 12001406 w 12193200"/>
              <a:gd name="connsiteY260" fmla="*/ 6676193 h 6857999"/>
              <a:gd name="connsiteX261" fmla="*/ 9193444 w 12193200"/>
              <a:gd name="connsiteY261" fmla="*/ 6676193 h 6857999"/>
              <a:gd name="connsiteX262" fmla="*/ 9193444 w 12193200"/>
              <a:gd name="connsiteY262" fmla="*/ 6857999 h 6857999"/>
              <a:gd name="connsiteX263" fmla="*/ 9186244 w 12193200"/>
              <a:gd name="connsiteY263" fmla="*/ 6857999 h 6857999"/>
              <a:gd name="connsiteX264" fmla="*/ 9186244 w 12193200"/>
              <a:gd name="connsiteY264" fmla="*/ 6676193 h 6857999"/>
              <a:gd name="connsiteX265" fmla="*/ 9006666 w 12193200"/>
              <a:gd name="connsiteY265" fmla="*/ 6676193 h 6857999"/>
              <a:gd name="connsiteX266" fmla="*/ 9006666 w 12193200"/>
              <a:gd name="connsiteY266" fmla="*/ 6857999 h 6857999"/>
              <a:gd name="connsiteX267" fmla="*/ 8999466 w 12193200"/>
              <a:gd name="connsiteY267" fmla="*/ 6857999 h 6857999"/>
              <a:gd name="connsiteX268" fmla="*/ 8999466 w 12193200"/>
              <a:gd name="connsiteY268" fmla="*/ 6676193 h 6857999"/>
              <a:gd name="connsiteX269" fmla="*/ 6191504 w 12193200"/>
              <a:gd name="connsiteY269" fmla="*/ 6676193 h 6857999"/>
              <a:gd name="connsiteX270" fmla="*/ 6191504 w 12193200"/>
              <a:gd name="connsiteY270" fmla="*/ 6857999 h 6857999"/>
              <a:gd name="connsiteX271" fmla="*/ 6184304 w 12193200"/>
              <a:gd name="connsiteY271" fmla="*/ 6857999 h 6857999"/>
              <a:gd name="connsiteX272" fmla="*/ 6184304 w 12193200"/>
              <a:gd name="connsiteY272" fmla="*/ 6676193 h 6857999"/>
              <a:gd name="connsiteX273" fmla="*/ 6006316 w 12193200"/>
              <a:gd name="connsiteY273" fmla="*/ 6676193 h 6857999"/>
              <a:gd name="connsiteX274" fmla="*/ 6006316 w 12193200"/>
              <a:gd name="connsiteY274" fmla="*/ 6857999 h 6857999"/>
              <a:gd name="connsiteX275" fmla="*/ 5999116 w 12193200"/>
              <a:gd name="connsiteY275" fmla="*/ 6857999 h 6857999"/>
              <a:gd name="connsiteX276" fmla="*/ 5999116 w 12193200"/>
              <a:gd name="connsiteY276" fmla="*/ 6676193 h 6857999"/>
              <a:gd name="connsiteX277" fmla="*/ 3191152 w 12193200"/>
              <a:gd name="connsiteY277" fmla="*/ 6676193 h 6857999"/>
              <a:gd name="connsiteX278" fmla="*/ 3191152 w 12193200"/>
              <a:gd name="connsiteY278" fmla="*/ 6857999 h 6857999"/>
              <a:gd name="connsiteX279" fmla="*/ 3183952 w 12193200"/>
              <a:gd name="connsiteY279" fmla="*/ 6857999 h 6857999"/>
              <a:gd name="connsiteX280" fmla="*/ 3183952 w 12193200"/>
              <a:gd name="connsiteY280" fmla="*/ 6676193 h 6857999"/>
              <a:gd name="connsiteX281" fmla="*/ 3004803 w 12193200"/>
              <a:gd name="connsiteY281" fmla="*/ 6676193 h 6857999"/>
              <a:gd name="connsiteX282" fmla="*/ 3004803 w 12193200"/>
              <a:gd name="connsiteY282" fmla="*/ 6857999 h 6857999"/>
              <a:gd name="connsiteX283" fmla="*/ 2997602 w 12193200"/>
              <a:gd name="connsiteY283" fmla="*/ 6857999 h 6857999"/>
              <a:gd name="connsiteX284" fmla="*/ 2997602 w 12193200"/>
              <a:gd name="connsiteY284" fmla="*/ 6676193 h 6857999"/>
              <a:gd name="connsiteX285" fmla="*/ 190221 w 12193200"/>
              <a:gd name="connsiteY285" fmla="*/ 6676193 h 6857999"/>
              <a:gd name="connsiteX286" fmla="*/ 190221 w 12193200"/>
              <a:gd name="connsiteY286" fmla="*/ 6857999 h 6857999"/>
              <a:gd name="connsiteX287" fmla="*/ 183021 w 12193200"/>
              <a:gd name="connsiteY287" fmla="*/ 6857999 h 6857999"/>
              <a:gd name="connsiteX288" fmla="*/ 183021 w 12193200"/>
              <a:gd name="connsiteY288" fmla="*/ 6676193 h 6857999"/>
              <a:gd name="connsiteX289" fmla="*/ 0 w 12193200"/>
              <a:gd name="connsiteY289" fmla="*/ 6676193 h 6857999"/>
              <a:gd name="connsiteX290" fmla="*/ 0 w 12193200"/>
              <a:gd name="connsiteY290" fmla="*/ 6668993 h 6857999"/>
              <a:gd name="connsiteX291" fmla="*/ 183021 w 12193200"/>
              <a:gd name="connsiteY291" fmla="*/ 6668993 h 6857999"/>
              <a:gd name="connsiteX292" fmla="*/ 183021 w 12193200"/>
              <a:gd name="connsiteY292" fmla="*/ 5192943 h 6857999"/>
              <a:gd name="connsiteX293" fmla="*/ 0 w 12193200"/>
              <a:gd name="connsiteY293" fmla="*/ 5192943 h 6857999"/>
              <a:gd name="connsiteX294" fmla="*/ 0 w 12193200"/>
              <a:gd name="connsiteY294" fmla="*/ 5185743 h 6857999"/>
              <a:gd name="connsiteX295" fmla="*/ 183021 w 12193200"/>
              <a:gd name="connsiteY295" fmla="*/ 5185743 h 6857999"/>
              <a:gd name="connsiteX296" fmla="*/ 183021 w 12193200"/>
              <a:gd name="connsiteY296" fmla="*/ 5006166 h 6857999"/>
              <a:gd name="connsiteX297" fmla="*/ 1 w 12193200"/>
              <a:gd name="connsiteY297" fmla="*/ 5006166 h 6857999"/>
              <a:gd name="connsiteX298" fmla="*/ 1 w 12193200"/>
              <a:gd name="connsiteY298" fmla="*/ 4998966 h 6857999"/>
              <a:gd name="connsiteX299" fmla="*/ 183021 w 12193200"/>
              <a:gd name="connsiteY299" fmla="*/ 4998966 h 6857999"/>
              <a:gd name="connsiteX300" fmla="*/ 183021 w 12193200"/>
              <a:gd name="connsiteY300" fmla="*/ 3524503 h 6857999"/>
              <a:gd name="connsiteX301" fmla="*/ 1 w 12193200"/>
              <a:gd name="connsiteY301" fmla="*/ 3524503 h 6857999"/>
              <a:gd name="connsiteX302" fmla="*/ 1 w 12193200"/>
              <a:gd name="connsiteY302" fmla="*/ 3517303 h 6857999"/>
              <a:gd name="connsiteX303" fmla="*/ 183021 w 12193200"/>
              <a:gd name="connsiteY303" fmla="*/ 3517303 h 6857999"/>
              <a:gd name="connsiteX304" fmla="*/ 183021 w 12193200"/>
              <a:gd name="connsiteY304" fmla="*/ 3339315 h 6857999"/>
              <a:gd name="connsiteX305" fmla="*/ 1 w 12193200"/>
              <a:gd name="connsiteY305" fmla="*/ 3339315 h 6857999"/>
              <a:gd name="connsiteX306" fmla="*/ 1 w 12193200"/>
              <a:gd name="connsiteY306" fmla="*/ 3332115 h 6857999"/>
              <a:gd name="connsiteX307" fmla="*/ 183021 w 12193200"/>
              <a:gd name="connsiteY307" fmla="*/ 3332115 h 6857999"/>
              <a:gd name="connsiteX308" fmla="*/ 183021 w 12193200"/>
              <a:gd name="connsiteY308" fmla="*/ 1859240 h 6857999"/>
              <a:gd name="connsiteX309" fmla="*/ 1 w 12193200"/>
              <a:gd name="connsiteY309" fmla="*/ 1859240 h 6857999"/>
              <a:gd name="connsiteX310" fmla="*/ 1 w 12193200"/>
              <a:gd name="connsiteY310" fmla="*/ 1852040 h 6857999"/>
              <a:gd name="connsiteX311" fmla="*/ 183021 w 12193200"/>
              <a:gd name="connsiteY311" fmla="*/ 1852040 h 6857999"/>
              <a:gd name="connsiteX312" fmla="*/ 183021 w 12193200"/>
              <a:gd name="connsiteY312" fmla="*/ 1671302 h 6857999"/>
              <a:gd name="connsiteX313" fmla="*/ 1 w 12193200"/>
              <a:gd name="connsiteY313" fmla="*/ 1671302 h 6857999"/>
              <a:gd name="connsiteX314" fmla="*/ 1 w 12193200"/>
              <a:gd name="connsiteY314" fmla="*/ 1664102 h 6857999"/>
              <a:gd name="connsiteX315" fmla="*/ 183021 w 12193200"/>
              <a:gd name="connsiteY315" fmla="*/ 1664102 h 6857999"/>
              <a:gd name="connsiteX316" fmla="*/ 183021 w 12193200"/>
              <a:gd name="connsiteY316" fmla="*/ 190219 h 6857999"/>
              <a:gd name="connsiteX317" fmla="*/ 1 w 12193200"/>
              <a:gd name="connsiteY317" fmla="*/ 190219 h 6857999"/>
              <a:gd name="connsiteX318" fmla="*/ 1 w 12193200"/>
              <a:gd name="connsiteY318" fmla="*/ 183019 h 6857999"/>
              <a:gd name="connsiteX319" fmla="*/ 183021 w 12193200"/>
              <a:gd name="connsiteY319" fmla="*/ 18301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2193200" h="6857999">
                <a:moveTo>
                  <a:pt x="9193444" y="5192943"/>
                </a:moveTo>
                <a:lnTo>
                  <a:pt x="9193444" y="6668993"/>
                </a:lnTo>
                <a:lnTo>
                  <a:pt x="12001406" y="6668993"/>
                </a:lnTo>
                <a:lnTo>
                  <a:pt x="12001406" y="5192943"/>
                </a:lnTo>
                <a:close/>
                <a:moveTo>
                  <a:pt x="9006666" y="5192943"/>
                </a:moveTo>
                <a:lnTo>
                  <a:pt x="9006666" y="6668993"/>
                </a:lnTo>
                <a:lnTo>
                  <a:pt x="9186244" y="6668993"/>
                </a:lnTo>
                <a:lnTo>
                  <a:pt x="9186244" y="5192943"/>
                </a:lnTo>
                <a:close/>
                <a:moveTo>
                  <a:pt x="6191504" y="5192943"/>
                </a:moveTo>
                <a:lnTo>
                  <a:pt x="6191504" y="6668993"/>
                </a:lnTo>
                <a:lnTo>
                  <a:pt x="8999466" y="6668993"/>
                </a:lnTo>
                <a:lnTo>
                  <a:pt x="8999466" y="5192943"/>
                </a:lnTo>
                <a:close/>
                <a:moveTo>
                  <a:pt x="6006316" y="5192943"/>
                </a:moveTo>
                <a:lnTo>
                  <a:pt x="6006316" y="6668993"/>
                </a:lnTo>
                <a:lnTo>
                  <a:pt x="6184304" y="6668993"/>
                </a:lnTo>
                <a:lnTo>
                  <a:pt x="6184304" y="5192943"/>
                </a:lnTo>
                <a:close/>
                <a:moveTo>
                  <a:pt x="3191152" y="5192943"/>
                </a:moveTo>
                <a:lnTo>
                  <a:pt x="3191152" y="6668993"/>
                </a:lnTo>
                <a:lnTo>
                  <a:pt x="5999116" y="6668993"/>
                </a:lnTo>
                <a:lnTo>
                  <a:pt x="5999116" y="5192943"/>
                </a:lnTo>
                <a:close/>
                <a:moveTo>
                  <a:pt x="3004803" y="5192943"/>
                </a:moveTo>
                <a:lnTo>
                  <a:pt x="3004803" y="6668993"/>
                </a:lnTo>
                <a:lnTo>
                  <a:pt x="3183952" y="6668993"/>
                </a:lnTo>
                <a:lnTo>
                  <a:pt x="3183952" y="5192943"/>
                </a:lnTo>
                <a:close/>
                <a:moveTo>
                  <a:pt x="190221" y="5192943"/>
                </a:moveTo>
                <a:lnTo>
                  <a:pt x="190221" y="6668993"/>
                </a:lnTo>
                <a:lnTo>
                  <a:pt x="2997602" y="6668993"/>
                </a:lnTo>
                <a:lnTo>
                  <a:pt x="2997602" y="5192943"/>
                </a:lnTo>
                <a:close/>
                <a:moveTo>
                  <a:pt x="9193444" y="5006166"/>
                </a:moveTo>
                <a:lnTo>
                  <a:pt x="9193444" y="5185743"/>
                </a:lnTo>
                <a:lnTo>
                  <a:pt x="12001406" y="5185743"/>
                </a:lnTo>
                <a:lnTo>
                  <a:pt x="12001406" y="5006166"/>
                </a:lnTo>
                <a:close/>
                <a:moveTo>
                  <a:pt x="9006666" y="5006166"/>
                </a:moveTo>
                <a:lnTo>
                  <a:pt x="9006666" y="5185743"/>
                </a:lnTo>
                <a:lnTo>
                  <a:pt x="9186244" y="5185743"/>
                </a:lnTo>
                <a:lnTo>
                  <a:pt x="9186244" y="5006166"/>
                </a:lnTo>
                <a:close/>
                <a:moveTo>
                  <a:pt x="6191504" y="5006166"/>
                </a:moveTo>
                <a:lnTo>
                  <a:pt x="6191504" y="5185743"/>
                </a:lnTo>
                <a:lnTo>
                  <a:pt x="8999466" y="5185743"/>
                </a:lnTo>
                <a:lnTo>
                  <a:pt x="8999466" y="5006166"/>
                </a:lnTo>
                <a:close/>
                <a:moveTo>
                  <a:pt x="6006316" y="5006166"/>
                </a:moveTo>
                <a:lnTo>
                  <a:pt x="6006316" y="5185743"/>
                </a:lnTo>
                <a:lnTo>
                  <a:pt x="6184304" y="5185743"/>
                </a:lnTo>
                <a:lnTo>
                  <a:pt x="6184304" y="5006166"/>
                </a:lnTo>
                <a:close/>
                <a:moveTo>
                  <a:pt x="3191152" y="5006166"/>
                </a:moveTo>
                <a:lnTo>
                  <a:pt x="3191152" y="5185743"/>
                </a:lnTo>
                <a:lnTo>
                  <a:pt x="5999116" y="5185743"/>
                </a:lnTo>
                <a:lnTo>
                  <a:pt x="5999116" y="5006166"/>
                </a:lnTo>
                <a:close/>
                <a:moveTo>
                  <a:pt x="3004803" y="5006166"/>
                </a:moveTo>
                <a:lnTo>
                  <a:pt x="3004803" y="5185743"/>
                </a:lnTo>
                <a:lnTo>
                  <a:pt x="3183952" y="5185743"/>
                </a:lnTo>
                <a:lnTo>
                  <a:pt x="3183952" y="5006166"/>
                </a:lnTo>
                <a:close/>
                <a:moveTo>
                  <a:pt x="190221" y="5006166"/>
                </a:moveTo>
                <a:lnTo>
                  <a:pt x="190221" y="5185743"/>
                </a:lnTo>
                <a:lnTo>
                  <a:pt x="2997602" y="5185743"/>
                </a:lnTo>
                <a:lnTo>
                  <a:pt x="2997602" y="5006166"/>
                </a:lnTo>
                <a:close/>
                <a:moveTo>
                  <a:pt x="9193444" y="3524503"/>
                </a:moveTo>
                <a:lnTo>
                  <a:pt x="9193444" y="4998966"/>
                </a:lnTo>
                <a:lnTo>
                  <a:pt x="12001406" y="4998966"/>
                </a:lnTo>
                <a:lnTo>
                  <a:pt x="12001406" y="3524503"/>
                </a:lnTo>
                <a:close/>
                <a:moveTo>
                  <a:pt x="9006666" y="3524503"/>
                </a:moveTo>
                <a:lnTo>
                  <a:pt x="9006666" y="4998966"/>
                </a:lnTo>
                <a:lnTo>
                  <a:pt x="9186244" y="4998966"/>
                </a:lnTo>
                <a:lnTo>
                  <a:pt x="9186244" y="3524503"/>
                </a:lnTo>
                <a:close/>
                <a:moveTo>
                  <a:pt x="6191504" y="3524503"/>
                </a:moveTo>
                <a:lnTo>
                  <a:pt x="6191504" y="4998966"/>
                </a:lnTo>
                <a:lnTo>
                  <a:pt x="8999466" y="4998966"/>
                </a:lnTo>
                <a:lnTo>
                  <a:pt x="8999466" y="3524503"/>
                </a:lnTo>
                <a:close/>
                <a:moveTo>
                  <a:pt x="6006316" y="3524503"/>
                </a:moveTo>
                <a:lnTo>
                  <a:pt x="6006316" y="4998966"/>
                </a:lnTo>
                <a:lnTo>
                  <a:pt x="6184304" y="4998966"/>
                </a:lnTo>
                <a:lnTo>
                  <a:pt x="6184304" y="3524503"/>
                </a:lnTo>
                <a:close/>
                <a:moveTo>
                  <a:pt x="3191152" y="3524503"/>
                </a:moveTo>
                <a:lnTo>
                  <a:pt x="3191152" y="4998966"/>
                </a:lnTo>
                <a:lnTo>
                  <a:pt x="5999116" y="4998966"/>
                </a:lnTo>
                <a:lnTo>
                  <a:pt x="5999116" y="3524503"/>
                </a:lnTo>
                <a:close/>
                <a:moveTo>
                  <a:pt x="3004803" y="3524503"/>
                </a:moveTo>
                <a:lnTo>
                  <a:pt x="3004803" y="4998966"/>
                </a:lnTo>
                <a:lnTo>
                  <a:pt x="3183952" y="4998966"/>
                </a:lnTo>
                <a:lnTo>
                  <a:pt x="3183952" y="3524503"/>
                </a:lnTo>
                <a:close/>
                <a:moveTo>
                  <a:pt x="190221" y="3524503"/>
                </a:moveTo>
                <a:lnTo>
                  <a:pt x="190221" y="4998966"/>
                </a:lnTo>
                <a:lnTo>
                  <a:pt x="2997602" y="4998966"/>
                </a:lnTo>
                <a:lnTo>
                  <a:pt x="2997602" y="3524503"/>
                </a:lnTo>
                <a:close/>
                <a:moveTo>
                  <a:pt x="9193444" y="3339315"/>
                </a:moveTo>
                <a:lnTo>
                  <a:pt x="9193444" y="3517303"/>
                </a:lnTo>
                <a:lnTo>
                  <a:pt x="12001406" y="3517303"/>
                </a:lnTo>
                <a:lnTo>
                  <a:pt x="12001406" y="3339315"/>
                </a:lnTo>
                <a:close/>
                <a:moveTo>
                  <a:pt x="9006666" y="3339315"/>
                </a:moveTo>
                <a:lnTo>
                  <a:pt x="9006666" y="3517303"/>
                </a:lnTo>
                <a:lnTo>
                  <a:pt x="9186244" y="3517303"/>
                </a:lnTo>
                <a:lnTo>
                  <a:pt x="9186244" y="3339315"/>
                </a:lnTo>
                <a:close/>
                <a:moveTo>
                  <a:pt x="6191504" y="3339315"/>
                </a:moveTo>
                <a:lnTo>
                  <a:pt x="6191504" y="3517303"/>
                </a:lnTo>
                <a:lnTo>
                  <a:pt x="8999466" y="3517303"/>
                </a:lnTo>
                <a:lnTo>
                  <a:pt x="8999466" y="3339315"/>
                </a:lnTo>
                <a:close/>
                <a:moveTo>
                  <a:pt x="6006316" y="3339315"/>
                </a:moveTo>
                <a:lnTo>
                  <a:pt x="6006316" y="3517303"/>
                </a:lnTo>
                <a:lnTo>
                  <a:pt x="6184304" y="3517303"/>
                </a:lnTo>
                <a:lnTo>
                  <a:pt x="6184304" y="3339315"/>
                </a:lnTo>
                <a:close/>
                <a:moveTo>
                  <a:pt x="3191152" y="3339315"/>
                </a:moveTo>
                <a:lnTo>
                  <a:pt x="3191152" y="3517303"/>
                </a:lnTo>
                <a:lnTo>
                  <a:pt x="5999116" y="3517303"/>
                </a:lnTo>
                <a:lnTo>
                  <a:pt x="5999116" y="3339315"/>
                </a:lnTo>
                <a:close/>
                <a:moveTo>
                  <a:pt x="3004803" y="3339315"/>
                </a:moveTo>
                <a:lnTo>
                  <a:pt x="3004803" y="3517303"/>
                </a:lnTo>
                <a:lnTo>
                  <a:pt x="3183952" y="3517303"/>
                </a:lnTo>
                <a:lnTo>
                  <a:pt x="3183952" y="3339315"/>
                </a:lnTo>
                <a:close/>
                <a:moveTo>
                  <a:pt x="190221" y="3339315"/>
                </a:moveTo>
                <a:lnTo>
                  <a:pt x="190221" y="3517303"/>
                </a:lnTo>
                <a:lnTo>
                  <a:pt x="2997602" y="3517303"/>
                </a:lnTo>
                <a:lnTo>
                  <a:pt x="2997602" y="3339315"/>
                </a:lnTo>
                <a:close/>
                <a:moveTo>
                  <a:pt x="9193444" y="1859240"/>
                </a:moveTo>
                <a:lnTo>
                  <a:pt x="9193444" y="3332115"/>
                </a:lnTo>
                <a:lnTo>
                  <a:pt x="12001406" y="3332115"/>
                </a:lnTo>
                <a:lnTo>
                  <a:pt x="12001406" y="1859240"/>
                </a:lnTo>
                <a:close/>
                <a:moveTo>
                  <a:pt x="9006666" y="1859240"/>
                </a:moveTo>
                <a:lnTo>
                  <a:pt x="9006666" y="3332115"/>
                </a:lnTo>
                <a:lnTo>
                  <a:pt x="9186244" y="3332115"/>
                </a:lnTo>
                <a:lnTo>
                  <a:pt x="9186244" y="1859240"/>
                </a:lnTo>
                <a:close/>
                <a:moveTo>
                  <a:pt x="6191504" y="1859240"/>
                </a:moveTo>
                <a:lnTo>
                  <a:pt x="6191504" y="3332115"/>
                </a:lnTo>
                <a:lnTo>
                  <a:pt x="8999466" y="3332115"/>
                </a:lnTo>
                <a:lnTo>
                  <a:pt x="8999466" y="1859240"/>
                </a:lnTo>
                <a:close/>
                <a:moveTo>
                  <a:pt x="6006316" y="1859240"/>
                </a:moveTo>
                <a:lnTo>
                  <a:pt x="6006316" y="3332115"/>
                </a:lnTo>
                <a:lnTo>
                  <a:pt x="6184304" y="3332115"/>
                </a:lnTo>
                <a:lnTo>
                  <a:pt x="6184304" y="1859240"/>
                </a:lnTo>
                <a:close/>
                <a:moveTo>
                  <a:pt x="3191152" y="1859240"/>
                </a:moveTo>
                <a:lnTo>
                  <a:pt x="3191152" y="3332115"/>
                </a:lnTo>
                <a:lnTo>
                  <a:pt x="5999116" y="3332115"/>
                </a:lnTo>
                <a:lnTo>
                  <a:pt x="5999116" y="1859240"/>
                </a:lnTo>
                <a:close/>
                <a:moveTo>
                  <a:pt x="3004803" y="1859240"/>
                </a:moveTo>
                <a:lnTo>
                  <a:pt x="3004803" y="3332115"/>
                </a:lnTo>
                <a:lnTo>
                  <a:pt x="3183952" y="3332115"/>
                </a:lnTo>
                <a:lnTo>
                  <a:pt x="3183952" y="1859240"/>
                </a:lnTo>
                <a:close/>
                <a:moveTo>
                  <a:pt x="190221" y="1859240"/>
                </a:moveTo>
                <a:lnTo>
                  <a:pt x="190221" y="3332115"/>
                </a:lnTo>
                <a:lnTo>
                  <a:pt x="2997602" y="3332115"/>
                </a:lnTo>
                <a:lnTo>
                  <a:pt x="2997602" y="1859240"/>
                </a:lnTo>
                <a:close/>
                <a:moveTo>
                  <a:pt x="9193444" y="1671302"/>
                </a:moveTo>
                <a:lnTo>
                  <a:pt x="9193444" y="1852040"/>
                </a:lnTo>
                <a:lnTo>
                  <a:pt x="12001406" y="1852040"/>
                </a:lnTo>
                <a:lnTo>
                  <a:pt x="12001406" y="1671302"/>
                </a:lnTo>
                <a:close/>
                <a:moveTo>
                  <a:pt x="9006666" y="1671302"/>
                </a:moveTo>
                <a:lnTo>
                  <a:pt x="9006666" y="1852040"/>
                </a:lnTo>
                <a:lnTo>
                  <a:pt x="9186244" y="1852040"/>
                </a:lnTo>
                <a:lnTo>
                  <a:pt x="9186244" y="1671302"/>
                </a:lnTo>
                <a:close/>
                <a:moveTo>
                  <a:pt x="6191504" y="1671302"/>
                </a:moveTo>
                <a:lnTo>
                  <a:pt x="6191504" y="1852040"/>
                </a:lnTo>
                <a:lnTo>
                  <a:pt x="8999466" y="1852040"/>
                </a:lnTo>
                <a:lnTo>
                  <a:pt x="8999466" y="1671302"/>
                </a:lnTo>
                <a:close/>
                <a:moveTo>
                  <a:pt x="6006316" y="1671302"/>
                </a:moveTo>
                <a:lnTo>
                  <a:pt x="6006316" y="1852040"/>
                </a:lnTo>
                <a:lnTo>
                  <a:pt x="6184304" y="1852040"/>
                </a:lnTo>
                <a:lnTo>
                  <a:pt x="6184304" y="1671302"/>
                </a:lnTo>
                <a:close/>
                <a:moveTo>
                  <a:pt x="3191152" y="1671302"/>
                </a:moveTo>
                <a:lnTo>
                  <a:pt x="3191152" y="1852040"/>
                </a:lnTo>
                <a:lnTo>
                  <a:pt x="5999116" y="1852040"/>
                </a:lnTo>
                <a:lnTo>
                  <a:pt x="5999116" y="1671302"/>
                </a:lnTo>
                <a:close/>
                <a:moveTo>
                  <a:pt x="3004803" y="1671302"/>
                </a:moveTo>
                <a:lnTo>
                  <a:pt x="3004803" y="1852040"/>
                </a:lnTo>
                <a:lnTo>
                  <a:pt x="3183952" y="1852040"/>
                </a:lnTo>
                <a:lnTo>
                  <a:pt x="3183952" y="1671302"/>
                </a:lnTo>
                <a:close/>
                <a:moveTo>
                  <a:pt x="190221" y="1671302"/>
                </a:moveTo>
                <a:lnTo>
                  <a:pt x="190221" y="1852040"/>
                </a:lnTo>
                <a:lnTo>
                  <a:pt x="2997602" y="1852040"/>
                </a:lnTo>
                <a:lnTo>
                  <a:pt x="2997602" y="1671302"/>
                </a:lnTo>
                <a:close/>
                <a:moveTo>
                  <a:pt x="9193444" y="190219"/>
                </a:moveTo>
                <a:lnTo>
                  <a:pt x="9193444" y="1664102"/>
                </a:lnTo>
                <a:lnTo>
                  <a:pt x="12001406" y="1664102"/>
                </a:lnTo>
                <a:lnTo>
                  <a:pt x="12001406" y="190219"/>
                </a:lnTo>
                <a:close/>
                <a:moveTo>
                  <a:pt x="9006666" y="190219"/>
                </a:moveTo>
                <a:lnTo>
                  <a:pt x="9006666" y="1664102"/>
                </a:lnTo>
                <a:lnTo>
                  <a:pt x="9186244" y="1664102"/>
                </a:lnTo>
                <a:lnTo>
                  <a:pt x="9186244" y="190219"/>
                </a:lnTo>
                <a:close/>
                <a:moveTo>
                  <a:pt x="6191504" y="190219"/>
                </a:moveTo>
                <a:lnTo>
                  <a:pt x="6191504" y="1664102"/>
                </a:lnTo>
                <a:lnTo>
                  <a:pt x="8999466" y="1664102"/>
                </a:lnTo>
                <a:lnTo>
                  <a:pt x="8999466" y="190219"/>
                </a:lnTo>
                <a:close/>
                <a:moveTo>
                  <a:pt x="6006316" y="190219"/>
                </a:moveTo>
                <a:lnTo>
                  <a:pt x="6006316" y="1664102"/>
                </a:lnTo>
                <a:lnTo>
                  <a:pt x="6184304" y="1664102"/>
                </a:lnTo>
                <a:lnTo>
                  <a:pt x="6184304" y="190219"/>
                </a:lnTo>
                <a:close/>
                <a:moveTo>
                  <a:pt x="3191152" y="190219"/>
                </a:moveTo>
                <a:lnTo>
                  <a:pt x="3191152" y="1664102"/>
                </a:lnTo>
                <a:lnTo>
                  <a:pt x="5999116" y="1664102"/>
                </a:lnTo>
                <a:lnTo>
                  <a:pt x="5999116" y="190219"/>
                </a:lnTo>
                <a:close/>
                <a:moveTo>
                  <a:pt x="3004803" y="190219"/>
                </a:moveTo>
                <a:lnTo>
                  <a:pt x="3004803" y="1664102"/>
                </a:lnTo>
                <a:lnTo>
                  <a:pt x="3183952" y="1664102"/>
                </a:lnTo>
                <a:lnTo>
                  <a:pt x="3183952" y="190219"/>
                </a:lnTo>
                <a:close/>
                <a:moveTo>
                  <a:pt x="190221" y="190219"/>
                </a:moveTo>
                <a:lnTo>
                  <a:pt x="190221" y="1664102"/>
                </a:lnTo>
                <a:lnTo>
                  <a:pt x="2997602" y="1664102"/>
                </a:lnTo>
                <a:lnTo>
                  <a:pt x="2997602" y="190219"/>
                </a:lnTo>
                <a:close/>
                <a:moveTo>
                  <a:pt x="183021" y="0"/>
                </a:moveTo>
                <a:lnTo>
                  <a:pt x="190221" y="0"/>
                </a:lnTo>
                <a:lnTo>
                  <a:pt x="190221" y="183019"/>
                </a:lnTo>
                <a:lnTo>
                  <a:pt x="2997602" y="183019"/>
                </a:lnTo>
                <a:lnTo>
                  <a:pt x="2997602" y="0"/>
                </a:lnTo>
                <a:lnTo>
                  <a:pt x="3004803" y="0"/>
                </a:lnTo>
                <a:lnTo>
                  <a:pt x="3004803" y="183019"/>
                </a:lnTo>
                <a:lnTo>
                  <a:pt x="3183952" y="183019"/>
                </a:lnTo>
                <a:lnTo>
                  <a:pt x="3183952" y="0"/>
                </a:lnTo>
                <a:lnTo>
                  <a:pt x="3191152" y="0"/>
                </a:lnTo>
                <a:lnTo>
                  <a:pt x="3191152" y="183019"/>
                </a:lnTo>
                <a:lnTo>
                  <a:pt x="5999116" y="183019"/>
                </a:lnTo>
                <a:lnTo>
                  <a:pt x="5999116" y="0"/>
                </a:lnTo>
                <a:lnTo>
                  <a:pt x="6006316" y="0"/>
                </a:lnTo>
                <a:lnTo>
                  <a:pt x="6006316" y="183019"/>
                </a:lnTo>
                <a:lnTo>
                  <a:pt x="6184304" y="183019"/>
                </a:lnTo>
                <a:lnTo>
                  <a:pt x="6184304" y="0"/>
                </a:lnTo>
                <a:lnTo>
                  <a:pt x="6191504" y="0"/>
                </a:lnTo>
                <a:lnTo>
                  <a:pt x="6191504" y="183019"/>
                </a:lnTo>
                <a:lnTo>
                  <a:pt x="8999466" y="183019"/>
                </a:lnTo>
                <a:lnTo>
                  <a:pt x="8999466" y="0"/>
                </a:lnTo>
                <a:lnTo>
                  <a:pt x="9006666" y="0"/>
                </a:lnTo>
                <a:lnTo>
                  <a:pt x="9006666" y="183019"/>
                </a:lnTo>
                <a:lnTo>
                  <a:pt x="9186244" y="183019"/>
                </a:lnTo>
                <a:lnTo>
                  <a:pt x="9186244" y="1"/>
                </a:lnTo>
                <a:lnTo>
                  <a:pt x="9193444" y="1"/>
                </a:lnTo>
                <a:lnTo>
                  <a:pt x="9193444" y="183019"/>
                </a:lnTo>
                <a:lnTo>
                  <a:pt x="12001406" y="183019"/>
                </a:lnTo>
                <a:lnTo>
                  <a:pt x="12001406" y="1"/>
                </a:lnTo>
                <a:lnTo>
                  <a:pt x="12008606" y="1"/>
                </a:lnTo>
                <a:lnTo>
                  <a:pt x="12008606" y="183019"/>
                </a:lnTo>
                <a:lnTo>
                  <a:pt x="12193200" y="183019"/>
                </a:lnTo>
                <a:lnTo>
                  <a:pt x="12193200" y="190219"/>
                </a:lnTo>
                <a:lnTo>
                  <a:pt x="12008606" y="190219"/>
                </a:lnTo>
                <a:lnTo>
                  <a:pt x="12008606" y="1664102"/>
                </a:lnTo>
                <a:lnTo>
                  <a:pt x="12193200" y="1664102"/>
                </a:lnTo>
                <a:lnTo>
                  <a:pt x="12193200" y="1671302"/>
                </a:lnTo>
                <a:lnTo>
                  <a:pt x="12008606" y="1671302"/>
                </a:lnTo>
                <a:lnTo>
                  <a:pt x="12008606" y="1852040"/>
                </a:lnTo>
                <a:lnTo>
                  <a:pt x="12193200" y="1852040"/>
                </a:lnTo>
                <a:lnTo>
                  <a:pt x="12193200" y="1859240"/>
                </a:lnTo>
                <a:lnTo>
                  <a:pt x="12008606" y="1859240"/>
                </a:lnTo>
                <a:lnTo>
                  <a:pt x="12008606" y="3332115"/>
                </a:lnTo>
                <a:lnTo>
                  <a:pt x="12193200" y="3332115"/>
                </a:lnTo>
                <a:lnTo>
                  <a:pt x="12193200" y="3339315"/>
                </a:lnTo>
                <a:lnTo>
                  <a:pt x="12008606" y="3339315"/>
                </a:lnTo>
                <a:lnTo>
                  <a:pt x="12008606" y="3517303"/>
                </a:lnTo>
                <a:lnTo>
                  <a:pt x="12193200" y="3517303"/>
                </a:lnTo>
                <a:lnTo>
                  <a:pt x="12193200" y="3524503"/>
                </a:lnTo>
                <a:lnTo>
                  <a:pt x="12008606" y="3524503"/>
                </a:lnTo>
                <a:lnTo>
                  <a:pt x="12008606" y="4998966"/>
                </a:lnTo>
                <a:lnTo>
                  <a:pt x="12193200" y="4998966"/>
                </a:lnTo>
                <a:lnTo>
                  <a:pt x="12193200" y="5006166"/>
                </a:lnTo>
                <a:lnTo>
                  <a:pt x="12008606" y="5006166"/>
                </a:lnTo>
                <a:lnTo>
                  <a:pt x="12008606" y="5185743"/>
                </a:lnTo>
                <a:lnTo>
                  <a:pt x="12193200" y="5185743"/>
                </a:lnTo>
                <a:lnTo>
                  <a:pt x="12193200" y="5192943"/>
                </a:lnTo>
                <a:lnTo>
                  <a:pt x="12008606" y="5192943"/>
                </a:lnTo>
                <a:lnTo>
                  <a:pt x="12008606" y="6668993"/>
                </a:lnTo>
                <a:lnTo>
                  <a:pt x="12193200" y="6668993"/>
                </a:lnTo>
                <a:lnTo>
                  <a:pt x="12193200" y="6676193"/>
                </a:lnTo>
                <a:lnTo>
                  <a:pt x="12008606" y="6676193"/>
                </a:lnTo>
                <a:lnTo>
                  <a:pt x="12008606" y="6857999"/>
                </a:lnTo>
                <a:lnTo>
                  <a:pt x="12001406" y="6857999"/>
                </a:lnTo>
                <a:lnTo>
                  <a:pt x="12001406" y="6676193"/>
                </a:lnTo>
                <a:lnTo>
                  <a:pt x="9193444" y="6676193"/>
                </a:lnTo>
                <a:lnTo>
                  <a:pt x="9193444" y="6857999"/>
                </a:lnTo>
                <a:lnTo>
                  <a:pt x="9186244" y="6857999"/>
                </a:lnTo>
                <a:lnTo>
                  <a:pt x="9186244" y="6676193"/>
                </a:lnTo>
                <a:lnTo>
                  <a:pt x="9006666" y="6676193"/>
                </a:lnTo>
                <a:lnTo>
                  <a:pt x="9006666" y="6857999"/>
                </a:lnTo>
                <a:lnTo>
                  <a:pt x="8999466" y="6857999"/>
                </a:lnTo>
                <a:lnTo>
                  <a:pt x="8999466" y="6676193"/>
                </a:lnTo>
                <a:lnTo>
                  <a:pt x="6191504" y="6676193"/>
                </a:lnTo>
                <a:lnTo>
                  <a:pt x="6191504" y="6857999"/>
                </a:lnTo>
                <a:lnTo>
                  <a:pt x="6184304" y="6857999"/>
                </a:lnTo>
                <a:lnTo>
                  <a:pt x="6184304" y="6676193"/>
                </a:lnTo>
                <a:lnTo>
                  <a:pt x="6006316" y="6676193"/>
                </a:lnTo>
                <a:lnTo>
                  <a:pt x="6006316" y="6857999"/>
                </a:lnTo>
                <a:lnTo>
                  <a:pt x="5999116" y="6857999"/>
                </a:lnTo>
                <a:lnTo>
                  <a:pt x="5999116" y="6676193"/>
                </a:lnTo>
                <a:lnTo>
                  <a:pt x="3191152" y="6676193"/>
                </a:lnTo>
                <a:lnTo>
                  <a:pt x="3191152" y="6857999"/>
                </a:lnTo>
                <a:lnTo>
                  <a:pt x="3183952" y="6857999"/>
                </a:lnTo>
                <a:lnTo>
                  <a:pt x="3183952" y="6676193"/>
                </a:lnTo>
                <a:lnTo>
                  <a:pt x="3004803" y="6676193"/>
                </a:lnTo>
                <a:lnTo>
                  <a:pt x="3004803" y="6857999"/>
                </a:lnTo>
                <a:lnTo>
                  <a:pt x="2997602" y="6857999"/>
                </a:lnTo>
                <a:lnTo>
                  <a:pt x="2997602" y="6676193"/>
                </a:lnTo>
                <a:lnTo>
                  <a:pt x="190221" y="6676193"/>
                </a:lnTo>
                <a:lnTo>
                  <a:pt x="190221" y="6857999"/>
                </a:lnTo>
                <a:lnTo>
                  <a:pt x="183021" y="6857999"/>
                </a:lnTo>
                <a:lnTo>
                  <a:pt x="183021" y="6676193"/>
                </a:lnTo>
                <a:lnTo>
                  <a:pt x="0" y="6676193"/>
                </a:lnTo>
                <a:lnTo>
                  <a:pt x="0" y="6668993"/>
                </a:lnTo>
                <a:lnTo>
                  <a:pt x="183021" y="6668993"/>
                </a:lnTo>
                <a:lnTo>
                  <a:pt x="183021" y="5192943"/>
                </a:lnTo>
                <a:lnTo>
                  <a:pt x="0" y="5192943"/>
                </a:lnTo>
                <a:lnTo>
                  <a:pt x="0" y="5185743"/>
                </a:lnTo>
                <a:lnTo>
                  <a:pt x="183021" y="5185743"/>
                </a:lnTo>
                <a:lnTo>
                  <a:pt x="183021" y="5006166"/>
                </a:lnTo>
                <a:lnTo>
                  <a:pt x="1" y="5006166"/>
                </a:lnTo>
                <a:lnTo>
                  <a:pt x="1" y="4998966"/>
                </a:lnTo>
                <a:lnTo>
                  <a:pt x="183021" y="4998966"/>
                </a:lnTo>
                <a:lnTo>
                  <a:pt x="183021" y="3524503"/>
                </a:lnTo>
                <a:lnTo>
                  <a:pt x="1" y="3524503"/>
                </a:lnTo>
                <a:lnTo>
                  <a:pt x="1" y="3517303"/>
                </a:lnTo>
                <a:lnTo>
                  <a:pt x="183021" y="3517303"/>
                </a:lnTo>
                <a:lnTo>
                  <a:pt x="183021" y="3339315"/>
                </a:lnTo>
                <a:lnTo>
                  <a:pt x="1" y="3339315"/>
                </a:lnTo>
                <a:lnTo>
                  <a:pt x="1" y="3332115"/>
                </a:lnTo>
                <a:lnTo>
                  <a:pt x="183021" y="3332115"/>
                </a:lnTo>
                <a:lnTo>
                  <a:pt x="183021" y="1859240"/>
                </a:lnTo>
                <a:lnTo>
                  <a:pt x="1" y="1859240"/>
                </a:lnTo>
                <a:lnTo>
                  <a:pt x="1" y="1852040"/>
                </a:lnTo>
                <a:lnTo>
                  <a:pt x="183021" y="1852040"/>
                </a:lnTo>
                <a:lnTo>
                  <a:pt x="183021" y="1671302"/>
                </a:lnTo>
                <a:lnTo>
                  <a:pt x="1" y="1671302"/>
                </a:lnTo>
                <a:lnTo>
                  <a:pt x="1" y="1664102"/>
                </a:lnTo>
                <a:lnTo>
                  <a:pt x="183021" y="1664102"/>
                </a:lnTo>
                <a:lnTo>
                  <a:pt x="183021" y="190219"/>
                </a:lnTo>
                <a:lnTo>
                  <a:pt x="1" y="190219"/>
                </a:lnTo>
                <a:lnTo>
                  <a:pt x="1" y="183019"/>
                </a:lnTo>
                <a:lnTo>
                  <a:pt x="183021" y="183019"/>
                </a:lnTo>
                <a:close/>
              </a:path>
            </a:pathLst>
          </a:custGeom>
          <a:solidFill>
            <a:srgbClr val="2A4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" name="Logo">
            <a:extLst>
              <a:ext uri="{FF2B5EF4-FFF2-40B4-BE49-F238E27FC236}">
                <a16:creationId xmlns:a16="http://schemas.microsoft.com/office/drawing/2014/main" id="{C5441F9B-1854-D9BD-741A-71B0CB02280A}"/>
              </a:ext>
            </a:extLst>
          </p:cNvPr>
          <p:cNvSpPr/>
          <p:nvPr userDrawn="1"/>
        </p:nvSpPr>
        <p:spPr bwMode="white">
          <a:xfrm>
            <a:off x="190502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0" y="0"/>
            <a:ext cx="8996576" cy="2620964"/>
          </a:xfrm>
        </p:spPr>
        <p:txBody>
          <a:bodyPr lIns="198000" tIns="144000" bIns="0" anchor="t"/>
          <a:lstStyle>
            <a:lvl1pPr algn="l">
              <a:lnSpc>
                <a:spcPct val="86000"/>
              </a:lnSpc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4E9833-0B18-BA78-C50B-350C1656D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6000750" y="3335337"/>
            <a:ext cx="6191250" cy="1854199"/>
          </a:xfrm>
        </p:spPr>
        <p:txBody>
          <a:bodyPr lIns="198000" tIns="126000" rIns="180000" bIns="12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tabLst/>
              <a:defRPr sz="2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5" name="Box">
            <a:extLst>
              <a:ext uri="{FF2B5EF4-FFF2-40B4-BE49-F238E27FC236}">
                <a16:creationId xmlns:a16="http://schemas.microsoft.com/office/drawing/2014/main" id="{03A0F438-4088-5AAB-159E-9333B609A02F}"/>
              </a:ext>
            </a:extLst>
          </p:cNvPr>
          <p:cNvSpPr/>
          <p:nvPr userDrawn="1"/>
        </p:nvSpPr>
        <p:spPr>
          <a:xfrm>
            <a:off x="6000750" y="3335338"/>
            <a:ext cx="187325" cy="187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7" name="Box">
            <a:extLst>
              <a:ext uri="{FF2B5EF4-FFF2-40B4-BE49-F238E27FC236}">
                <a16:creationId xmlns:a16="http://schemas.microsoft.com/office/drawing/2014/main" id="{56974EA7-F7BD-1941-D933-C92C4666FD27}"/>
              </a:ext>
            </a:extLst>
          </p:cNvPr>
          <p:cNvSpPr/>
          <p:nvPr userDrawn="1"/>
        </p:nvSpPr>
        <p:spPr>
          <a:xfrm>
            <a:off x="6000750" y="5002212"/>
            <a:ext cx="187325" cy="187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6" name="Box">
            <a:extLst>
              <a:ext uri="{FF2B5EF4-FFF2-40B4-BE49-F238E27FC236}">
                <a16:creationId xmlns:a16="http://schemas.microsoft.com/office/drawing/2014/main" id="{66A3D3DA-0B49-90D3-34F9-7D9680003524}"/>
              </a:ext>
            </a:extLst>
          </p:cNvPr>
          <p:cNvSpPr/>
          <p:nvPr userDrawn="1"/>
        </p:nvSpPr>
        <p:spPr>
          <a:xfrm>
            <a:off x="12004675" y="3335339"/>
            <a:ext cx="187325" cy="187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8" name="Box">
            <a:extLst>
              <a:ext uri="{FF2B5EF4-FFF2-40B4-BE49-F238E27FC236}">
                <a16:creationId xmlns:a16="http://schemas.microsoft.com/office/drawing/2014/main" id="{9A49D4CB-D021-8272-A5EA-4155D0714E00}"/>
              </a:ext>
            </a:extLst>
          </p:cNvPr>
          <p:cNvSpPr/>
          <p:nvPr userDrawn="1"/>
        </p:nvSpPr>
        <p:spPr>
          <a:xfrm>
            <a:off x="12007056" y="5002213"/>
            <a:ext cx="187325" cy="187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96D470-D4D1-210D-7665-C74903C53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0400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050">
          <p15:clr>
            <a:srgbClr val="A4A3A4"/>
          </p15:clr>
        </p15:guide>
        <p15:guide id="2" orient="horz" pos="1168">
          <p15:clr>
            <a:srgbClr val="A4A3A4"/>
          </p15:clr>
        </p15:guide>
        <p15:guide id="3" orient="horz" pos="2101">
          <p15:clr>
            <a:srgbClr val="A4A3A4"/>
          </p15:clr>
        </p15:guide>
        <p15:guide id="4" orient="horz" pos="2218">
          <p15:clr>
            <a:srgbClr val="A4A3A4"/>
          </p15:clr>
        </p15:guide>
        <p15:guide id="5" orient="horz" pos="3151">
          <p15:clr>
            <a:srgbClr val="A4A3A4"/>
          </p15:clr>
        </p15:guide>
        <p15:guide id="6" orient="horz" pos="3269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6" hidden="1">
            <a:extLst>
              <a:ext uri="{FF2B5EF4-FFF2-40B4-BE49-F238E27FC236}">
                <a16:creationId xmlns:a16="http://schemas.microsoft.com/office/drawing/2014/main" id="{E63E6FAF-D301-D346-DD07-4D988EBA691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13" name="Footer Placeholder 8" hidden="1">
            <a:extLst>
              <a:ext uri="{FF2B5EF4-FFF2-40B4-BE49-F238E27FC236}">
                <a16:creationId xmlns:a16="http://schemas.microsoft.com/office/drawing/2014/main" id="{356F8DE8-42C6-67BA-F1E2-C6DDCB5E2BE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Backgrounds">
            <a:extLst>
              <a:ext uri="{FF2B5EF4-FFF2-40B4-BE49-F238E27FC236}">
                <a16:creationId xmlns:a16="http://schemas.microsoft.com/office/drawing/2014/main" id="{CA0DEA3C-AEE2-C307-5D8E-500705E9AB76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E7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84" name="Grid">
            <a:extLst>
              <a:ext uri="{FF2B5EF4-FFF2-40B4-BE49-F238E27FC236}">
                <a16:creationId xmlns:a16="http://schemas.microsoft.com/office/drawing/2014/main" id="{6B14ED8E-E195-D0C0-D950-EEEE70133C27}"/>
              </a:ext>
            </a:extLst>
          </p:cNvPr>
          <p:cNvSpPr/>
          <p:nvPr userDrawn="1"/>
        </p:nvSpPr>
        <p:spPr>
          <a:xfrm>
            <a:off x="0" y="2"/>
            <a:ext cx="12193200" cy="6857999"/>
          </a:xfrm>
          <a:custGeom>
            <a:avLst/>
            <a:gdLst>
              <a:gd name="connsiteX0" fmla="*/ 9193444 w 12193200"/>
              <a:gd name="connsiteY0" fmla="*/ 5192943 h 6857999"/>
              <a:gd name="connsiteX1" fmla="*/ 9193444 w 12193200"/>
              <a:gd name="connsiteY1" fmla="*/ 6668993 h 6857999"/>
              <a:gd name="connsiteX2" fmla="*/ 12001406 w 12193200"/>
              <a:gd name="connsiteY2" fmla="*/ 6668993 h 6857999"/>
              <a:gd name="connsiteX3" fmla="*/ 12001406 w 12193200"/>
              <a:gd name="connsiteY3" fmla="*/ 5192943 h 6857999"/>
              <a:gd name="connsiteX4" fmla="*/ 9006666 w 12193200"/>
              <a:gd name="connsiteY4" fmla="*/ 5192943 h 6857999"/>
              <a:gd name="connsiteX5" fmla="*/ 9006666 w 12193200"/>
              <a:gd name="connsiteY5" fmla="*/ 6668993 h 6857999"/>
              <a:gd name="connsiteX6" fmla="*/ 9186244 w 12193200"/>
              <a:gd name="connsiteY6" fmla="*/ 6668993 h 6857999"/>
              <a:gd name="connsiteX7" fmla="*/ 9186244 w 12193200"/>
              <a:gd name="connsiteY7" fmla="*/ 5192943 h 6857999"/>
              <a:gd name="connsiteX8" fmla="*/ 6191504 w 12193200"/>
              <a:gd name="connsiteY8" fmla="*/ 5192943 h 6857999"/>
              <a:gd name="connsiteX9" fmla="*/ 6191504 w 12193200"/>
              <a:gd name="connsiteY9" fmla="*/ 6668993 h 6857999"/>
              <a:gd name="connsiteX10" fmla="*/ 8999466 w 12193200"/>
              <a:gd name="connsiteY10" fmla="*/ 6668993 h 6857999"/>
              <a:gd name="connsiteX11" fmla="*/ 8999466 w 12193200"/>
              <a:gd name="connsiteY11" fmla="*/ 5192943 h 6857999"/>
              <a:gd name="connsiteX12" fmla="*/ 6006316 w 12193200"/>
              <a:gd name="connsiteY12" fmla="*/ 5192943 h 6857999"/>
              <a:gd name="connsiteX13" fmla="*/ 6006316 w 12193200"/>
              <a:gd name="connsiteY13" fmla="*/ 6668993 h 6857999"/>
              <a:gd name="connsiteX14" fmla="*/ 6184304 w 12193200"/>
              <a:gd name="connsiteY14" fmla="*/ 6668993 h 6857999"/>
              <a:gd name="connsiteX15" fmla="*/ 6184304 w 12193200"/>
              <a:gd name="connsiteY15" fmla="*/ 5192943 h 6857999"/>
              <a:gd name="connsiteX16" fmla="*/ 3191152 w 12193200"/>
              <a:gd name="connsiteY16" fmla="*/ 5192943 h 6857999"/>
              <a:gd name="connsiteX17" fmla="*/ 3191152 w 12193200"/>
              <a:gd name="connsiteY17" fmla="*/ 6668993 h 6857999"/>
              <a:gd name="connsiteX18" fmla="*/ 5999116 w 12193200"/>
              <a:gd name="connsiteY18" fmla="*/ 6668993 h 6857999"/>
              <a:gd name="connsiteX19" fmla="*/ 5999116 w 12193200"/>
              <a:gd name="connsiteY19" fmla="*/ 5192943 h 6857999"/>
              <a:gd name="connsiteX20" fmla="*/ 3004803 w 12193200"/>
              <a:gd name="connsiteY20" fmla="*/ 5192943 h 6857999"/>
              <a:gd name="connsiteX21" fmla="*/ 3004803 w 12193200"/>
              <a:gd name="connsiteY21" fmla="*/ 6668993 h 6857999"/>
              <a:gd name="connsiteX22" fmla="*/ 3183952 w 12193200"/>
              <a:gd name="connsiteY22" fmla="*/ 6668993 h 6857999"/>
              <a:gd name="connsiteX23" fmla="*/ 3183952 w 12193200"/>
              <a:gd name="connsiteY23" fmla="*/ 5192943 h 6857999"/>
              <a:gd name="connsiteX24" fmla="*/ 190221 w 12193200"/>
              <a:gd name="connsiteY24" fmla="*/ 5192943 h 6857999"/>
              <a:gd name="connsiteX25" fmla="*/ 190221 w 12193200"/>
              <a:gd name="connsiteY25" fmla="*/ 6668993 h 6857999"/>
              <a:gd name="connsiteX26" fmla="*/ 2997602 w 12193200"/>
              <a:gd name="connsiteY26" fmla="*/ 6668993 h 6857999"/>
              <a:gd name="connsiteX27" fmla="*/ 2997602 w 12193200"/>
              <a:gd name="connsiteY27" fmla="*/ 5192943 h 6857999"/>
              <a:gd name="connsiteX28" fmla="*/ 9193444 w 12193200"/>
              <a:gd name="connsiteY28" fmla="*/ 5006166 h 6857999"/>
              <a:gd name="connsiteX29" fmla="*/ 9193444 w 12193200"/>
              <a:gd name="connsiteY29" fmla="*/ 5185743 h 6857999"/>
              <a:gd name="connsiteX30" fmla="*/ 12001406 w 12193200"/>
              <a:gd name="connsiteY30" fmla="*/ 5185743 h 6857999"/>
              <a:gd name="connsiteX31" fmla="*/ 12001406 w 12193200"/>
              <a:gd name="connsiteY31" fmla="*/ 5006166 h 6857999"/>
              <a:gd name="connsiteX32" fmla="*/ 9006666 w 12193200"/>
              <a:gd name="connsiteY32" fmla="*/ 5006166 h 6857999"/>
              <a:gd name="connsiteX33" fmla="*/ 9006666 w 12193200"/>
              <a:gd name="connsiteY33" fmla="*/ 5185743 h 6857999"/>
              <a:gd name="connsiteX34" fmla="*/ 9186244 w 12193200"/>
              <a:gd name="connsiteY34" fmla="*/ 5185743 h 6857999"/>
              <a:gd name="connsiteX35" fmla="*/ 9186244 w 12193200"/>
              <a:gd name="connsiteY35" fmla="*/ 5006166 h 6857999"/>
              <a:gd name="connsiteX36" fmla="*/ 6191504 w 12193200"/>
              <a:gd name="connsiteY36" fmla="*/ 5006166 h 6857999"/>
              <a:gd name="connsiteX37" fmla="*/ 6191504 w 12193200"/>
              <a:gd name="connsiteY37" fmla="*/ 5185743 h 6857999"/>
              <a:gd name="connsiteX38" fmla="*/ 8999466 w 12193200"/>
              <a:gd name="connsiteY38" fmla="*/ 5185743 h 6857999"/>
              <a:gd name="connsiteX39" fmla="*/ 8999466 w 12193200"/>
              <a:gd name="connsiteY39" fmla="*/ 5006166 h 6857999"/>
              <a:gd name="connsiteX40" fmla="*/ 6006316 w 12193200"/>
              <a:gd name="connsiteY40" fmla="*/ 5006166 h 6857999"/>
              <a:gd name="connsiteX41" fmla="*/ 6006316 w 12193200"/>
              <a:gd name="connsiteY41" fmla="*/ 5185743 h 6857999"/>
              <a:gd name="connsiteX42" fmla="*/ 6184304 w 12193200"/>
              <a:gd name="connsiteY42" fmla="*/ 5185743 h 6857999"/>
              <a:gd name="connsiteX43" fmla="*/ 6184304 w 12193200"/>
              <a:gd name="connsiteY43" fmla="*/ 5006166 h 6857999"/>
              <a:gd name="connsiteX44" fmla="*/ 3191152 w 12193200"/>
              <a:gd name="connsiteY44" fmla="*/ 5006166 h 6857999"/>
              <a:gd name="connsiteX45" fmla="*/ 3191152 w 12193200"/>
              <a:gd name="connsiteY45" fmla="*/ 5185743 h 6857999"/>
              <a:gd name="connsiteX46" fmla="*/ 5999116 w 12193200"/>
              <a:gd name="connsiteY46" fmla="*/ 5185743 h 6857999"/>
              <a:gd name="connsiteX47" fmla="*/ 5999116 w 12193200"/>
              <a:gd name="connsiteY47" fmla="*/ 5006166 h 6857999"/>
              <a:gd name="connsiteX48" fmla="*/ 3004803 w 12193200"/>
              <a:gd name="connsiteY48" fmla="*/ 5006166 h 6857999"/>
              <a:gd name="connsiteX49" fmla="*/ 3004803 w 12193200"/>
              <a:gd name="connsiteY49" fmla="*/ 5185743 h 6857999"/>
              <a:gd name="connsiteX50" fmla="*/ 3183952 w 12193200"/>
              <a:gd name="connsiteY50" fmla="*/ 5185743 h 6857999"/>
              <a:gd name="connsiteX51" fmla="*/ 3183952 w 12193200"/>
              <a:gd name="connsiteY51" fmla="*/ 5006166 h 6857999"/>
              <a:gd name="connsiteX52" fmla="*/ 190221 w 12193200"/>
              <a:gd name="connsiteY52" fmla="*/ 5006166 h 6857999"/>
              <a:gd name="connsiteX53" fmla="*/ 190221 w 12193200"/>
              <a:gd name="connsiteY53" fmla="*/ 5185743 h 6857999"/>
              <a:gd name="connsiteX54" fmla="*/ 2997602 w 12193200"/>
              <a:gd name="connsiteY54" fmla="*/ 5185743 h 6857999"/>
              <a:gd name="connsiteX55" fmla="*/ 2997602 w 12193200"/>
              <a:gd name="connsiteY55" fmla="*/ 5006166 h 6857999"/>
              <a:gd name="connsiteX56" fmla="*/ 9193444 w 12193200"/>
              <a:gd name="connsiteY56" fmla="*/ 3524503 h 6857999"/>
              <a:gd name="connsiteX57" fmla="*/ 9193444 w 12193200"/>
              <a:gd name="connsiteY57" fmla="*/ 4998966 h 6857999"/>
              <a:gd name="connsiteX58" fmla="*/ 12001406 w 12193200"/>
              <a:gd name="connsiteY58" fmla="*/ 4998966 h 6857999"/>
              <a:gd name="connsiteX59" fmla="*/ 12001406 w 12193200"/>
              <a:gd name="connsiteY59" fmla="*/ 3524503 h 6857999"/>
              <a:gd name="connsiteX60" fmla="*/ 9006666 w 12193200"/>
              <a:gd name="connsiteY60" fmla="*/ 3524503 h 6857999"/>
              <a:gd name="connsiteX61" fmla="*/ 9006666 w 12193200"/>
              <a:gd name="connsiteY61" fmla="*/ 4998966 h 6857999"/>
              <a:gd name="connsiteX62" fmla="*/ 9186244 w 12193200"/>
              <a:gd name="connsiteY62" fmla="*/ 4998966 h 6857999"/>
              <a:gd name="connsiteX63" fmla="*/ 9186244 w 12193200"/>
              <a:gd name="connsiteY63" fmla="*/ 3524503 h 6857999"/>
              <a:gd name="connsiteX64" fmla="*/ 6191504 w 12193200"/>
              <a:gd name="connsiteY64" fmla="*/ 3524503 h 6857999"/>
              <a:gd name="connsiteX65" fmla="*/ 6191504 w 12193200"/>
              <a:gd name="connsiteY65" fmla="*/ 4998966 h 6857999"/>
              <a:gd name="connsiteX66" fmla="*/ 8999466 w 12193200"/>
              <a:gd name="connsiteY66" fmla="*/ 4998966 h 6857999"/>
              <a:gd name="connsiteX67" fmla="*/ 8999466 w 12193200"/>
              <a:gd name="connsiteY67" fmla="*/ 3524503 h 6857999"/>
              <a:gd name="connsiteX68" fmla="*/ 6006316 w 12193200"/>
              <a:gd name="connsiteY68" fmla="*/ 3524503 h 6857999"/>
              <a:gd name="connsiteX69" fmla="*/ 6006316 w 12193200"/>
              <a:gd name="connsiteY69" fmla="*/ 4998966 h 6857999"/>
              <a:gd name="connsiteX70" fmla="*/ 6184304 w 12193200"/>
              <a:gd name="connsiteY70" fmla="*/ 4998966 h 6857999"/>
              <a:gd name="connsiteX71" fmla="*/ 6184304 w 12193200"/>
              <a:gd name="connsiteY71" fmla="*/ 3524503 h 6857999"/>
              <a:gd name="connsiteX72" fmla="*/ 3191152 w 12193200"/>
              <a:gd name="connsiteY72" fmla="*/ 3524503 h 6857999"/>
              <a:gd name="connsiteX73" fmla="*/ 3191152 w 12193200"/>
              <a:gd name="connsiteY73" fmla="*/ 4998966 h 6857999"/>
              <a:gd name="connsiteX74" fmla="*/ 5999116 w 12193200"/>
              <a:gd name="connsiteY74" fmla="*/ 4998966 h 6857999"/>
              <a:gd name="connsiteX75" fmla="*/ 5999116 w 12193200"/>
              <a:gd name="connsiteY75" fmla="*/ 3524503 h 6857999"/>
              <a:gd name="connsiteX76" fmla="*/ 3004803 w 12193200"/>
              <a:gd name="connsiteY76" fmla="*/ 3524503 h 6857999"/>
              <a:gd name="connsiteX77" fmla="*/ 3004803 w 12193200"/>
              <a:gd name="connsiteY77" fmla="*/ 4998966 h 6857999"/>
              <a:gd name="connsiteX78" fmla="*/ 3183952 w 12193200"/>
              <a:gd name="connsiteY78" fmla="*/ 4998966 h 6857999"/>
              <a:gd name="connsiteX79" fmla="*/ 3183952 w 12193200"/>
              <a:gd name="connsiteY79" fmla="*/ 3524503 h 6857999"/>
              <a:gd name="connsiteX80" fmla="*/ 190221 w 12193200"/>
              <a:gd name="connsiteY80" fmla="*/ 3524503 h 6857999"/>
              <a:gd name="connsiteX81" fmla="*/ 190221 w 12193200"/>
              <a:gd name="connsiteY81" fmla="*/ 4998966 h 6857999"/>
              <a:gd name="connsiteX82" fmla="*/ 2997602 w 12193200"/>
              <a:gd name="connsiteY82" fmla="*/ 4998966 h 6857999"/>
              <a:gd name="connsiteX83" fmla="*/ 2997602 w 12193200"/>
              <a:gd name="connsiteY83" fmla="*/ 3524503 h 6857999"/>
              <a:gd name="connsiteX84" fmla="*/ 9193444 w 12193200"/>
              <a:gd name="connsiteY84" fmla="*/ 3339315 h 6857999"/>
              <a:gd name="connsiteX85" fmla="*/ 9193444 w 12193200"/>
              <a:gd name="connsiteY85" fmla="*/ 3517303 h 6857999"/>
              <a:gd name="connsiteX86" fmla="*/ 12001406 w 12193200"/>
              <a:gd name="connsiteY86" fmla="*/ 3517303 h 6857999"/>
              <a:gd name="connsiteX87" fmla="*/ 12001406 w 12193200"/>
              <a:gd name="connsiteY87" fmla="*/ 3339315 h 6857999"/>
              <a:gd name="connsiteX88" fmla="*/ 9006666 w 12193200"/>
              <a:gd name="connsiteY88" fmla="*/ 3339315 h 6857999"/>
              <a:gd name="connsiteX89" fmla="*/ 9006666 w 12193200"/>
              <a:gd name="connsiteY89" fmla="*/ 3517303 h 6857999"/>
              <a:gd name="connsiteX90" fmla="*/ 9186244 w 12193200"/>
              <a:gd name="connsiteY90" fmla="*/ 3517303 h 6857999"/>
              <a:gd name="connsiteX91" fmla="*/ 9186244 w 12193200"/>
              <a:gd name="connsiteY91" fmla="*/ 3339315 h 6857999"/>
              <a:gd name="connsiteX92" fmla="*/ 6191504 w 12193200"/>
              <a:gd name="connsiteY92" fmla="*/ 3339315 h 6857999"/>
              <a:gd name="connsiteX93" fmla="*/ 6191504 w 12193200"/>
              <a:gd name="connsiteY93" fmla="*/ 3517303 h 6857999"/>
              <a:gd name="connsiteX94" fmla="*/ 8999466 w 12193200"/>
              <a:gd name="connsiteY94" fmla="*/ 3517303 h 6857999"/>
              <a:gd name="connsiteX95" fmla="*/ 8999466 w 12193200"/>
              <a:gd name="connsiteY95" fmla="*/ 3339315 h 6857999"/>
              <a:gd name="connsiteX96" fmla="*/ 6006316 w 12193200"/>
              <a:gd name="connsiteY96" fmla="*/ 3339315 h 6857999"/>
              <a:gd name="connsiteX97" fmla="*/ 6006316 w 12193200"/>
              <a:gd name="connsiteY97" fmla="*/ 3517303 h 6857999"/>
              <a:gd name="connsiteX98" fmla="*/ 6184304 w 12193200"/>
              <a:gd name="connsiteY98" fmla="*/ 3517303 h 6857999"/>
              <a:gd name="connsiteX99" fmla="*/ 6184304 w 12193200"/>
              <a:gd name="connsiteY99" fmla="*/ 3339315 h 6857999"/>
              <a:gd name="connsiteX100" fmla="*/ 3191152 w 12193200"/>
              <a:gd name="connsiteY100" fmla="*/ 3339315 h 6857999"/>
              <a:gd name="connsiteX101" fmla="*/ 3191152 w 12193200"/>
              <a:gd name="connsiteY101" fmla="*/ 3517303 h 6857999"/>
              <a:gd name="connsiteX102" fmla="*/ 5999116 w 12193200"/>
              <a:gd name="connsiteY102" fmla="*/ 3517303 h 6857999"/>
              <a:gd name="connsiteX103" fmla="*/ 5999116 w 12193200"/>
              <a:gd name="connsiteY103" fmla="*/ 3339315 h 6857999"/>
              <a:gd name="connsiteX104" fmla="*/ 3004803 w 12193200"/>
              <a:gd name="connsiteY104" fmla="*/ 3339315 h 6857999"/>
              <a:gd name="connsiteX105" fmla="*/ 3004803 w 12193200"/>
              <a:gd name="connsiteY105" fmla="*/ 3517303 h 6857999"/>
              <a:gd name="connsiteX106" fmla="*/ 3183952 w 12193200"/>
              <a:gd name="connsiteY106" fmla="*/ 3517303 h 6857999"/>
              <a:gd name="connsiteX107" fmla="*/ 3183952 w 12193200"/>
              <a:gd name="connsiteY107" fmla="*/ 3339315 h 6857999"/>
              <a:gd name="connsiteX108" fmla="*/ 190221 w 12193200"/>
              <a:gd name="connsiteY108" fmla="*/ 3339315 h 6857999"/>
              <a:gd name="connsiteX109" fmla="*/ 190221 w 12193200"/>
              <a:gd name="connsiteY109" fmla="*/ 3517303 h 6857999"/>
              <a:gd name="connsiteX110" fmla="*/ 2997602 w 12193200"/>
              <a:gd name="connsiteY110" fmla="*/ 3517303 h 6857999"/>
              <a:gd name="connsiteX111" fmla="*/ 2997602 w 12193200"/>
              <a:gd name="connsiteY111" fmla="*/ 3339315 h 6857999"/>
              <a:gd name="connsiteX112" fmla="*/ 9193444 w 12193200"/>
              <a:gd name="connsiteY112" fmla="*/ 1859240 h 6857999"/>
              <a:gd name="connsiteX113" fmla="*/ 9193444 w 12193200"/>
              <a:gd name="connsiteY113" fmla="*/ 3332115 h 6857999"/>
              <a:gd name="connsiteX114" fmla="*/ 12001406 w 12193200"/>
              <a:gd name="connsiteY114" fmla="*/ 3332115 h 6857999"/>
              <a:gd name="connsiteX115" fmla="*/ 12001406 w 12193200"/>
              <a:gd name="connsiteY115" fmla="*/ 1859240 h 6857999"/>
              <a:gd name="connsiteX116" fmla="*/ 9006666 w 12193200"/>
              <a:gd name="connsiteY116" fmla="*/ 1859240 h 6857999"/>
              <a:gd name="connsiteX117" fmla="*/ 9006666 w 12193200"/>
              <a:gd name="connsiteY117" fmla="*/ 3332115 h 6857999"/>
              <a:gd name="connsiteX118" fmla="*/ 9186244 w 12193200"/>
              <a:gd name="connsiteY118" fmla="*/ 3332115 h 6857999"/>
              <a:gd name="connsiteX119" fmla="*/ 9186244 w 12193200"/>
              <a:gd name="connsiteY119" fmla="*/ 1859240 h 6857999"/>
              <a:gd name="connsiteX120" fmla="*/ 6191504 w 12193200"/>
              <a:gd name="connsiteY120" fmla="*/ 1859240 h 6857999"/>
              <a:gd name="connsiteX121" fmla="*/ 6191504 w 12193200"/>
              <a:gd name="connsiteY121" fmla="*/ 3332115 h 6857999"/>
              <a:gd name="connsiteX122" fmla="*/ 8999466 w 12193200"/>
              <a:gd name="connsiteY122" fmla="*/ 3332115 h 6857999"/>
              <a:gd name="connsiteX123" fmla="*/ 8999466 w 12193200"/>
              <a:gd name="connsiteY123" fmla="*/ 1859240 h 6857999"/>
              <a:gd name="connsiteX124" fmla="*/ 6006316 w 12193200"/>
              <a:gd name="connsiteY124" fmla="*/ 1859240 h 6857999"/>
              <a:gd name="connsiteX125" fmla="*/ 6006316 w 12193200"/>
              <a:gd name="connsiteY125" fmla="*/ 3332115 h 6857999"/>
              <a:gd name="connsiteX126" fmla="*/ 6184304 w 12193200"/>
              <a:gd name="connsiteY126" fmla="*/ 3332115 h 6857999"/>
              <a:gd name="connsiteX127" fmla="*/ 6184304 w 12193200"/>
              <a:gd name="connsiteY127" fmla="*/ 1859240 h 6857999"/>
              <a:gd name="connsiteX128" fmla="*/ 3191152 w 12193200"/>
              <a:gd name="connsiteY128" fmla="*/ 1859240 h 6857999"/>
              <a:gd name="connsiteX129" fmla="*/ 3191152 w 12193200"/>
              <a:gd name="connsiteY129" fmla="*/ 3332115 h 6857999"/>
              <a:gd name="connsiteX130" fmla="*/ 5999116 w 12193200"/>
              <a:gd name="connsiteY130" fmla="*/ 3332115 h 6857999"/>
              <a:gd name="connsiteX131" fmla="*/ 5999116 w 12193200"/>
              <a:gd name="connsiteY131" fmla="*/ 1859240 h 6857999"/>
              <a:gd name="connsiteX132" fmla="*/ 3004803 w 12193200"/>
              <a:gd name="connsiteY132" fmla="*/ 1859240 h 6857999"/>
              <a:gd name="connsiteX133" fmla="*/ 3004803 w 12193200"/>
              <a:gd name="connsiteY133" fmla="*/ 3332115 h 6857999"/>
              <a:gd name="connsiteX134" fmla="*/ 3183952 w 12193200"/>
              <a:gd name="connsiteY134" fmla="*/ 3332115 h 6857999"/>
              <a:gd name="connsiteX135" fmla="*/ 3183952 w 12193200"/>
              <a:gd name="connsiteY135" fmla="*/ 1859240 h 6857999"/>
              <a:gd name="connsiteX136" fmla="*/ 190221 w 12193200"/>
              <a:gd name="connsiteY136" fmla="*/ 1859240 h 6857999"/>
              <a:gd name="connsiteX137" fmla="*/ 190221 w 12193200"/>
              <a:gd name="connsiteY137" fmla="*/ 3332115 h 6857999"/>
              <a:gd name="connsiteX138" fmla="*/ 2997602 w 12193200"/>
              <a:gd name="connsiteY138" fmla="*/ 3332115 h 6857999"/>
              <a:gd name="connsiteX139" fmla="*/ 2997602 w 12193200"/>
              <a:gd name="connsiteY139" fmla="*/ 1859240 h 6857999"/>
              <a:gd name="connsiteX140" fmla="*/ 9193444 w 12193200"/>
              <a:gd name="connsiteY140" fmla="*/ 1671302 h 6857999"/>
              <a:gd name="connsiteX141" fmla="*/ 9193444 w 12193200"/>
              <a:gd name="connsiteY141" fmla="*/ 1852040 h 6857999"/>
              <a:gd name="connsiteX142" fmla="*/ 12001406 w 12193200"/>
              <a:gd name="connsiteY142" fmla="*/ 1852040 h 6857999"/>
              <a:gd name="connsiteX143" fmla="*/ 12001406 w 12193200"/>
              <a:gd name="connsiteY143" fmla="*/ 1671302 h 6857999"/>
              <a:gd name="connsiteX144" fmla="*/ 9006666 w 12193200"/>
              <a:gd name="connsiteY144" fmla="*/ 1671302 h 6857999"/>
              <a:gd name="connsiteX145" fmla="*/ 9006666 w 12193200"/>
              <a:gd name="connsiteY145" fmla="*/ 1852040 h 6857999"/>
              <a:gd name="connsiteX146" fmla="*/ 9186244 w 12193200"/>
              <a:gd name="connsiteY146" fmla="*/ 1852040 h 6857999"/>
              <a:gd name="connsiteX147" fmla="*/ 9186244 w 12193200"/>
              <a:gd name="connsiteY147" fmla="*/ 1671302 h 6857999"/>
              <a:gd name="connsiteX148" fmla="*/ 6191504 w 12193200"/>
              <a:gd name="connsiteY148" fmla="*/ 1671302 h 6857999"/>
              <a:gd name="connsiteX149" fmla="*/ 6191504 w 12193200"/>
              <a:gd name="connsiteY149" fmla="*/ 1852040 h 6857999"/>
              <a:gd name="connsiteX150" fmla="*/ 8999466 w 12193200"/>
              <a:gd name="connsiteY150" fmla="*/ 1852040 h 6857999"/>
              <a:gd name="connsiteX151" fmla="*/ 8999466 w 12193200"/>
              <a:gd name="connsiteY151" fmla="*/ 1671302 h 6857999"/>
              <a:gd name="connsiteX152" fmla="*/ 6006316 w 12193200"/>
              <a:gd name="connsiteY152" fmla="*/ 1671302 h 6857999"/>
              <a:gd name="connsiteX153" fmla="*/ 6006316 w 12193200"/>
              <a:gd name="connsiteY153" fmla="*/ 1852040 h 6857999"/>
              <a:gd name="connsiteX154" fmla="*/ 6184304 w 12193200"/>
              <a:gd name="connsiteY154" fmla="*/ 1852040 h 6857999"/>
              <a:gd name="connsiteX155" fmla="*/ 6184304 w 12193200"/>
              <a:gd name="connsiteY155" fmla="*/ 1671302 h 6857999"/>
              <a:gd name="connsiteX156" fmla="*/ 3191152 w 12193200"/>
              <a:gd name="connsiteY156" fmla="*/ 1671302 h 6857999"/>
              <a:gd name="connsiteX157" fmla="*/ 3191152 w 12193200"/>
              <a:gd name="connsiteY157" fmla="*/ 1852040 h 6857999"/>
              <a:gd name="connsiteX158" fmla="*/ 5999116 w 12193200"/>
              <a:gd name="connsiteY158" fmla="*/ 1852040 h 6857999"/>
              <a:gd name="connsiteX159" fmla="*/ 5999116 w 12193200"/>
              <a:gd name="connsiteY159" fmla="*/ 1671302 h 6857999"/>
              <a:gd name="connsiteX160" fmla="*/ 3004803 w 12193200"/>
              <a:gd name="connsiteY160" fmla="*/ 1671302 h 6857999"/>
              <a:gd name="connsiteX161" fmla="*/ 3004803 w 12193200"/>
              <a:gd name="connsiteY161" fmla="*/ 1852040 h 6857999"/>
              <a:gd name="connsiteX162" fmla="*/ 3183952 w 12193200"/>
              <a:gd name="connsiteY162" fmla="*/ 1852040 h 6857999"/>
              <a:gd name="connsiteX163" fmla="*/ 3183952 w 12193200"/>
              <a:gd name="connsiteY163" fmla="*/ 1671302 h 6857999"/>
              <a:gd name="connsiteX164" fmla="*/ 190221 w 12193200"/>
              <a:gd name="connsiteY164" fmla="*/ 1671302 h 6857999"/>
              <a:gd name="connsiteX165" fmla="*/ 190221 w 12193200"/>
              <a:gd name="connsiteY165" fmla="*/ 1852040 h 6857999"/>
              <a:gd name="connsiteX166" fmla="*/ 2997602 w 12193200"/>
              <a:gd name="connsiteY166" fmla="*/ 1852040 h 6857999"/>
              <a:gd name="connsiteX167" fmla="*/ 2997602 w 12193200"/>
              <a:gd name="connsiteY167" fmla="*/ 1671302 h 6857999"/>
              <a:gd name="connsiteX168" fmla="*/ 9193444 w 12193200"/>
              <a:gd name="connsiteY168" fmla="*/ 190219 h 6857999"/>
              <a:gd name="connsiteX169" fmla="*/ 9193444 w 12193200"/>
              <a:gd name="connsiteY169" fmla="*/ 1664102 h 6857999"/>
              <a:gd name="connsiteX170" fmla="*/ 12001406 w 12193200"/>
              <a:gd name="connsiteY170" fmla="*/ 1664102 h 6857999"/>
              <a:gd name="connsiteX171" fmla="*/ 12001406 w 12193200"/>
              <a:gd name="connsiteY171" fmla="*/ 190219 h 6857999"/>
              <a:gd name="connsiteX172" fmla="*/ 9006666 w 12193200"/>
              <a:gd name="connsiteY172" fmla="*/ 190219 h 6857999"/>
              <a:gd name="connsiteX173" fmla="*/ 9006666 w 12193200"/>
              <a:gd name="connsiteY173" fmla="*/ 1664102 h 6857999"/>
              <a:gd name="connsiteX174" fmla="*/ 9186244 w 12193200"/>
              <a:gd name="connsiteY174" fmla="*/ 1664102 h 6857999"/>
              <a:gd name="connsiteX175" fmla="*/ 9186244 w 12193200"/>
              <a:gd name="connsiteY175" fmla="*/ 190219 h 6857999"/>
              <a:gd name="connsiteX176" fmla="*/ 6191504 w 12193200"/>
              <a:gd name="connsiteY176" fmla="*/ 190219 h 6857999"/>
              <a:gd name="connsiteX177" fmla="*/ 6191504 w 12193200"/>
              <a:gd name="connsiteY177" fmla="*/ 1664102 h 6857999"/>
              <a:gd name="connsiteX178" fmla="*/ 8999466 w 12193200"/>
              <a:gd name="connsiteY178" fmla="*/ 1664102 h 6857999"/>
              <a:gd name="connsiteX179" fmla="*/ 8999466 w 12193200"/>
              <a:gd name="connsiteY179" fmla="*/ 190219 h 6857999"/>
              <a:gd name="connsiteX180" fmla="*/ 6006316 w 12193200"/>
              <a:gd name="connsiteY180" fmla="*/ 190219 h 6857999"/>
              <a:gd name="connsiteX181" fmla="*/ 6006316 w 12193200"/>
              <a:gd name="connsiteY181" fmla="*/ 1664102 h 6857999"/>
              <a:gd name="connsiteX182" fmla="*/ 6184304 w 12193200"/>
              <a:gd name="connsiteY182" fmla="*/ 1664102 h 6857999"/>
              <a:gd name="connsiteX183" fmla="*/ 6184304 w 12193200"/>
              <a:gd name="connsiteY183" fmla="*/ 190219 h 6857999"/>
              <a:gd name="connsiteX184" fmla="*/ 3191152 w 12193200"/>
              <a:gd name="connsiteY184" fmla="*/ 190219 h 6857999"/>
              <a:gd name="connsiteX185" fmla="*/ 3191152 w 12193200"/>
              <a:gd name="connsiteY185" fmla="*/ 1664102 h 6857999"/>
              <a:gd name="connsiteX186" fmla="*/ 5999116 w 12193200"/>
              <a:gd name="connsiteY186" fmla="*/ 1664102 h 6857999"/>
              <a:gd name="connsiteX187" fmla="*/ 5999116 w 12193200"/>
              <a:gd name="connsiteY187" fmla="*/ 190219 h 6857999"/>
              <a:gd name="connsiteX188" fmla="*/ 3004803 w 12193200"/>
              <a:gd name="connsiteY188" fmla="*/ 190219 h 6857999"/>
              <a:gd name="connsiteX189" fmla="*/ 3004803 w 12193200"/>
              <a:gd name="connsiteY189" fmla="*/ 1664102 h 6857999"/>
              <a:gd name="connsiteX190" fmla="*/ 3183952 w 12193200"/>
              <a:gd name="connsiteY190" fmla="*/ 1664102 h 6857999"/>
              <a:gd name="connsiteX191" fmla="*/ 3183952 w 12193200"/>
              <a:gd name="connsiteY191" fmla="*/ 190219 h 6857999"/>
              <a:gd name="connsiteX192" fmla="*/ 190221 w 12193200"/>
              <a:gd name="connsiteY192" fmla="*/ 190219 h 6857999"/>
              <a:gd name="connsiteX193" fmla="*/ 190221 w 12193200"/>
              <a:gd name="connsiteY193" fmla="*/ 1664102 h 6857999"/>
              <a:gd name="connsiteX194" fmla="*/ 2997602 w 12193200"/>
              <a:gd name="connsiteY194" fmla="*/ 1664102 h 6857999"/>
              <a:gd name="connsiteX195" fmla="*/ 2997602 w 12193200"/>
              <a:gd name="connsiteY195" fmla="*/ 190219 h 6857999"/>
              <a:gd name="connsiteX196" fmla="*/ 183021 w 12193200"/>
              <a:gd name="connsiteY196" fmla="*/ 0 h 6857999"/>
              <a:gd name="connsiteX197" fmla="*/ 190221 w 12193200"/>
              <a:gd name="connsiteY197" fmla="*/ 0 h 6857999"/>
              <a:gd name="connsiteX198" fmla="*/ 190221 w 12193200"/>
              <a:gd name="connsiteY198" fmla="*/ 183019 h 6857999"/>
              <a:gd name="connsiteX199" fmla="*/ 2997602 w 12193200"/>
              <a:gd name="connsiteY199" fmla="*/ 183019 h 6857999"/>
              <a:gd name="connsiteX200" fmla="*/ 2997602 w 12193200"/>
              <a:gd name="connsiteY200" fmla="*/ 0 h 6857999"/>
              <a:gd name="connsiteX201" fmla="*/ 3004803 w 12193200"/>
              <a:gd name="connsiteY201" fmla="*/ 0 h 6857999"/>
              <a:gd name="connsiteX202" fmla="*/ 3004803 w 12193200"/>
              <a:gd name="connsiteY202" fmla="*/ 183019 h 6857999"/>
              <a:gd name="connsiteX203" fmla="*/ 3183952 w 12193200"/>
              <a:gd name="connsiteY203" fmla="*/ 183019 h 6857999"/>
              <a:gd name="connsiteX204" fmla="*/ 3183952 w 12193200"/>
              <a:gd name="connsiteY204" fmla="*/ 0 h 6857999"/>
              <a:gd name="connsiteX205" fmla="*/ 3191152 w 12193200"/>
              <a:gd name="connsiteY205" fmla="*/ 0 h 6857999"/>
              <a:gd name="connsiteX206" fmla="*/ 3191152 w 12193200"/>
              <a:gd name="connsiteY206" fmla="*/ 183019 h 6857999"/>
              <a:gd name="connsiteX207" fmla="*/ 5999116 w 12193200"/>
              <a:gd name="connsiteY207" fmla="*/ 183019 h 6857999"/>
              <a:gd name="connsiteX208" fmla="*/ 5999116 w 12193200"/>
              <a:gd name="connsiteY208" fmla="*/ 0 h 6857999"/>
              <a:gd name="connsiteX209" fmla="*/ 6006316 w 12193200"/>
              <a:gd name="connsiteY209" fmla="*/ 0 h 6857999"/>
              <a:gd name="connsiteX210" fmla="*/ 6006316 w 12193200"/>
              <a:gd name="connsiteY210" fmla="*/ 183019 h 6857999"/>
              <a:gd name="connsiteX211" fmla="*/ 6184304 w 12193200"/>
              <a:gd name="connsiteY211" fmla="*/ 183019 h 6857999"/>
              <a:gd name="connsiteX212" fmla="*/ 6184304 w 12193200"/>
              <a:gd name="connsiteY212" fmla="*/ 0 h 6857999"/>
              <a:gd name="connsiteX213" fmla="*/ 6191504 w 12193200"/>
              <a:gd name="connsiteY213" fmla="*/ 0 h 6857999"/>
              <a:gd name="connsiteX214" fmla="*/ 6191504 w 12193200"/>
              <a:gd name="connsiteY214" fmla="*/ 183019 h 6857999"/>
              <a:gd name="connsiteX215" fmla="*/ 8999466 w 12193200"/>
              <a:gd name="connsiteY215" fmla="*/ 183019 h 6857999"/>
              <a:gd name="connsiteX216" fmla="*/ 8999466 w 12193200"/>
              <a:gd name="connsiteY216" fmla="*/ 0 h 6857999"/>
              <a:gd name="connsiteX217" fmla="*/ 9006666 w 12193200"/>
              <a:gd name="connsiteY217" fmla="*/ 0 h 6857999"/>
              <a:gd name="connsiteX218" fmla="*/ 9006666 w 12193200"/>
              <a:gd name="connsiteY218" fmla="*/ 183019 h 6857999"/>
              <a:gd name="connsiteX219" fmla="*/ 9186244 w 12193200"/>
              <a:gd name="connsiteY219" fmla="*/ 183019 h 6857999"/>
              <a:gd name="connsiteX220" fmla="*/ 9186244 w 12193200"/>
              <a:gd name="connsiteY220" fmla="*/ 1 h 6857999"/>
              <a:gd name="connsiteX221" fmla="*/ 9193444 w 12193200"/>
              <a:gd name="connsiteY221" fmla="*/ 1 h 6857999"/>
              <a:gd name="connsiteX222" fmla="*/ 9193444 w 12193200"/>
              <a:gd name="connsiteY222" fmla="*/ 183019 h 6857999"/>
              <a:gd name="connsiteX223" fmla="*/ 12001406 w 12193200"/>
              <a:gd name="connsiteY223" fmla="*/ 183019 h 6857999"/>
              <a:gd name="connsiteX224" fmla="*/ 12001406 w 12193200"/>
              <a:gd name="connsiteY224" fmla="*/ 1 h 6857999"/>
              <a:gd name="connsiteX225" fmla="*/ 12008606 w 12193200"/>
              <a:gd name="connsiteY225" fmla="*/ 1 h 6857999"/>
              <a:gd name="connsiteX226" fmla="*/ 12008606 w 12193200"/>
              <a:gd name="connsiteY226" fmla="*/ 183019 h 6857999"/>
              <a:gd name="connsiteX227" fmla="*/ 12193200 w 12193200"/>
              <a:gd name="connsiteY227" fmla="*/ 183019 h 6857999"/>
              <a:gd name="connsiteX228" fmla="*/ 12193200 w 12193200"/>
              <a:gd name="connsiteY228" fmla="*/ 190219 h 6857999"/>
              <a:gd name="connsiteX229" fmla="*/ 12008606 w 12193200"/>
              <a:gd name="connsiteY229" fmla="*/ 190219 h 6857999"/>
              <a:gd name="connsiteX230" fmla="*/ 12008606 w 12193200"/>
              <a:gd name="connsiteY230" fmla="*/ 1664102 h 6857999"/>
              <a:gd name="connsiteX231" fmla="*/ 12193200 w 12193200"/>
              <a:gd name="connsiteY231" fmla="*/ 1664102 h 6857999"/>
              <a:gd name="connsiteX232" fmla="*/ 12193200 w 12193200"/>
              <a:gd name="connsiteY232" fmla="*/ 1671302 h 6857999"/>
              <a:gd name="connsiteX233" fmla="*/ 12008606 w 12193200"/>
              <a:gd name="connsiteY233" fmla="*/ 1671302 h 6857999"/>
              <a:gd name="connsiteX234" fmla="*/ 12008606 w 12193200"/>
              <a:gd name="connsiteY234" fmla="*/ 1852040 h 6857999"/>
              <a:gd name="connsiteX235" fmla="*/ 12193200 w 12193200"/>
              <a:gd name="connsiteY235" fmla="*/ 1852040 h 6857999"/>
              <a:gd name="connsiteX236" fmla="*/ 12193200 w 12193200"/>
              <a:gd name="connsiteY236" fmla="*/ 1859240 h 6857999"/>
              <a:gd name="connsiteX237" fmla="*/ 12008606 w 12193200"/>
              <a:gd name="connsiteY237" fmla="*/ 1859240 h 6857999"/>
              <a:gd name="connsiteX238" fmla="*/ 12008606 w 12193200"/>
              <a:gd name="connsiteY238" fmla="*/ 3332115 h 6857999"/>
              <a:gd name="connsiteX239" fmla="*/ 12193200 w 12193200"/>
              <a:gd name="connsiteY239" fmla="*/ 3332115 h 6857999"/>
              <a:gd name="connsiteX240" fmla="*/ 12193200 w 12193200"/>
              <a:gd name="connsiteY240" fmla="*/ 3339315 h 6857999"/>
              <a:gd name="connsiteX241" fmla="*/ 12008606 w 12193200"/>
              <a:gd name="connsiteY241" fmla="*/ 3339315 h 6857999"/>
              <a:gd name="connsiteX242" fmla="*/ 12008606 w 12193200"/>
              <a:gd name="connsiteY242" fmla="*/ 3517303 h 6857999"/>
              <a:gd name="connsiteX243" fmla="*/ 12193200 w 12193200"/>
              <a:gd name="connsiteY243" fmla="*/ 3517303 h 6857999"/>
              <a:gd name="connsiteX244" fmla="*/ 12193200 w 12193200"/>
              <a:gd name="connsiteY244" fmla="*/ 3524503 h 6857999"/>
              <a:gd name="connsiteX245" fmla="*/ 12008606 w 12193200"/>
              <a:gd name="connsiteY245" fmla="*/ 3524503 h 6857999"/>
              <a:gd name="connsiteX246" fmla="*/ 12008606 w 12193200"/>
              <a:gd name="connsiteY246" fmla="*/ 4998966 h 6857999"/>
              <a:gd name="connsiteX247" fmla="*/ 12193200 w 12193200"/>
              <a:gd name="connsiteY247" fmla="*/ 4998966 h 6857999"/>
              <a:gd name="connsiteX248" fmla="*/ 12193200 w 12193200"/>
              <a:gd name="connsiteY248" fmla="*/ 5006166 h 6857999"/>
              <a:gd name="connsiteX249" fmla="*/ 12008606 w 12193200"/>
              <a:gd name="connsiteY249" fmla="*/ 5006166 h 6857999"/>
              <a:gd name="connsiteX250" fmla="*/ 12008606 w 12193200"/>
              <a:gd name="connsiteY250" fmla="*/ 5185743 h 6857999"/>
              <a:gd name="connsiteX251" fmla="*/ 12193200 w 12193200"/>
              <a:gd name="connsiteY251" fmla="*/ 5185743 h 6857999"/>
              <a:gd name="connsiteX252" fmla="*/ 12193200 w 12193200"/>
              <a:gd name="connsiteY252" fmla="*/ 5192943 h 6857999"/>
              <a:gd name="connsiteX253" fmla="*/ 12008606 w 12193200"/>
              <a:gd name="connsiteY253" fmla="*/ 5192943 h 6857999"/>
              <a:gd name="connsiteX254" fmla="*/ 12008606 w 12193200"/>
              <a:gd name="connsiteY254" fmla="*/ 6668993 h 6857999"/>
              <a:gd name="connsiteX255" fmla="*/ 12193200 w 12193200"/>
              <a:gd name="connsiteY255" fmla="*/ 6668993 h 6857999"/>
              <a:gd name="connsiteX256" fmla="*/ 12193200 w 12193200"/>
              <a:gd name="connsiteY256" fmla="*/ 6676193 h 6857999"/>
              <a:gd name="connsiteX257" fmla="*/ 12008606 w 12193200"/>
              <a:gd name="connsiteY257" fmla="*/ 6676193 h 6857999"/>
              <a:gd name="connsiteX258" fmla="*/ 12008606 w 12193200"/>
              <a:gd name="connsiteY258" fmla="*/ 6857999 h 6857999"/>
              <a:gd name="connsiteX259" fmla="*/ 12001406 w 12193200"/>
              <a:gd name="connsiteY259" fmla="*/ 6857999 h 6857999"/>
              <a:gd name="connsiteX260" fmla="*/ 12001406 w 12193200"/>
              <a:gd name="connsiteY260" fmla="*/ 6676193 h 6857999"/>
              <a:gd name="connsiteX261" fmla="*/ 9193444 w 12193200"/>
              <a:gd name="connsiteY261" fmla="*/ 6676193 h 6857999"/>
              <a:gd name="connsiteX262" fmla="*/ 9193444 w 12193200"/>
              <a:gd name="connsiteY262" fmla="*/ 6857999 h 6857999"/>
              <a:gd name="connsiteX263" fmla="*/ 9186244 w 12193200"/>
              <a:gd name="connsiteY263" fmla="*/ 6857999 h 6857999"/>
              <a:gd name="connsiteX264" fmla="*/ 9186244 w 12193200"/>
              <a:gd name="connsiteY264" fmla="*/ 6676193 h 6857999"/>
              <a:gd name="connsiteX265" fmla="*/ 9006666 w 12193200"/>
              <a:gd name="connsiteY265" fmla="*/ 6676193 h 6857999"/>
              <a:gd name="connsiteX266" fmla="*/ 9006666 w 12193200"/>
              <a:gd name="connsiteY266" fmla="*/ 6857999 h 6857999"/>
              <a:gd name="connsiteX267" fmla="*/ 8999466 w 12193200"/>
              <a:gd name="connsiteY267" fmla="*/ 6857999 h 6857999"/>
              <a:gd name="connsiteX268" fmla="*/ 8999466 w 12193200"/>
              <a:gd name="connsiteY268" fmla="*/ 6676193 h 6857999"/>
              <a:gd name="connsiteX269" fmla="*/ 6191504 w 12193200"/>
              <a:gd name="connsiteY269" fmla="*/ 6676193 h 6857999"/>
              <a:gd name="connsiteX270" fmla="*/ 6191504 w 12193200"/>
              <a:gd name="connsiteY270" fmla="*/ 6857999 h 6857999"/>
              <a:gd name="connsiteX271" fmla="*/ 6184304 w 12193200"/>
              <a:gd name="connsiteY271" fmla="*/ 6857999 h 6857999"/>
              <a:gd name="connsiteX272" fmla="*/ 6184304 w 12193200"/>
              <a:gd name="connsiteY272" fmla="*/ 6676193 h 6857999"/>
              <a:gd name="connsiteX273" fmla="*/ 6006316 w 12193200"/>
              <a:gd name="connsiteY273" fmla="*/ 6676193 h 6857999"/>
              <a:gd name="connsiteX274" fmla="*/ 6006316 w 12193200"/>
              <a:gd name="connsiteY274" fmla="*/ 6857999 h 6857999"/>
              <a:gd name="connsiteX275" fmla="*/ 5999116 w 12193200"/>
              <a:gd name="connsiteY275" fmla="*/ 6857999 h 6857999"/>
              <a:gd name="connsiteX276" fmla="*/ 5999116 w 12193200"/>
              <a:gd name="connsiteY276" fmla="*/ 6676193 h 6857999"/>
              <a:gd name="connsiteX277" fmla="*/ 3191152 w 12193200"/>
              <a:gd name="connsiteY277" fmla="*/ 6676193 h 6857999"/>
              <a:gd name="connsiteX278" fmla="*/ 3191152 w 12193200"/>
              <a:gd name="connsiteY278" fmla="*/ 6857999 h 6857999"/>
              <a:gd name="connsiteX279" fmla="*/ 3183952 w 12193200"/>
              <a:gd name="connsiteY279" fmla="*/ 6857999 h 6857999"/>
              <a:gd name="connsiteX280" fmla="*/ 3183952 w 12193200"/>
              <a:gd name="connsiteY280" fmla="*/ 6676193 h 6857999"/>
              <a:gd name="connsiteX281" fmla="*/ 3004803 w 12193200"/>
              <a:gd name="connsiteY281" fmla="*/ 6676193 h 6857999"/>
              <a:gd name="connsiteX282" fmla="*/ 3004803 w 12193200"/>
              <a:gd name="connsiteY282" fmla="*/ 6857999 h 6857999"/>
              <a:gd name="connsiteX283" fmla="*/ 2997602 w 12193200"/>
              <a:gd name="connsiteY283" fmla="*/ 6857999 h 6857999"/>
              <a:gd name="connsiteX284" fmla="*/ 2997602 w 12193200"/>
              <a:gd name="connsiteY284" fmla="*/ 6676193 h 6857999"/>
              <a:gd name="connsiteX285" fmla="*/ 190221 w 12193200"/>
              <a:gd name="connsiteY285" fmla="*/ 6676193 h 6857999"/>
              <a:gd name="connsiteX286" fmla="*/ 190221 w 12193200"/>
              <a:gd name="connsiteY286" fmla="*/ 6857999 h 6857999"/>
              <a:gd name="connsiteX287" fmla="*/ 183021 w 12193200"/>
              <a:gd name="connsiteY287" fmla="*/ 6857999 h 6857999"/>
              <a:gd name="connsiteX288" fmla="*/ 183021 w 12193200"/>
              <a:gd name="connsiteY288" fmla="*/ 6676193 h 6857999"/>
              <a:gd name="connsiteX289" fmla="*/ 0 w 12193200"/>
              <a:gd name="connsiteY289" fmla="*/ 6676193 h 6857999"/>
              <a:gd name="connsiteX290" fmla="*/ 0 w 12193200"/>
              <a:gd name="connsiteY290" fmla="*/ 6668993 h 6857999"/>
              <a:gd name="connsiteX291" fmla="*/ 183021 w 12193200"/>
              <a:gd name="connsiteY291" fmla="*/ 6668993 h 6857999"/>
              <a:gd name="connsiteX292" fmla="*/ 183021 w 12193200"/>
              <a:gd name="connsiteY292" fmla="*/ 5192943 h 6857999"/>
              <a:gd name="connsiteX293" fmla="*/ 0 w 12193200"/>
              <a:gd name="connsiteY293" fmla="*/ 5192943 h 6857999"/>
              <a:gd name="connsiteX294" fmla="*/ 0 w 12193200"/>
              <a:gd name="connsiteY294" fmla="*/ 5185743 h 6857999"/>
              <a:gd name="connsiteX295" fmla="*/ 183021 w 12193200"/>
              <a:gd name="connsiteY295" fmla="*/ 5185743 h 6857999"/>
              <a:gd name="connsiteX296" fmla="*/ 183021 w 12193200"/>
              <a:gd name="connsiteY296" fmla="*/ 5006166 h 6857999"/>
              <a:gd name="connsiteX297" fmla="*/ 1 w 12193200"/>
              <a:gd name="connsiteY297" fmla="*/ 5006166 h 6857999"/>
              <a:gd name="connsiteX298" fmla="*/ 1 w 12193200"/>
              <a:gd name="connsiteY298" fmla="*/ 4998966 h 6857999"/>
              <a:gd name="connsiteX299" fmla="*/ 183021 w 12193200"/>
              <a:gd name="connsiteY299" fmla="*/ 4998966 h 6857999"/>
              <a:gd name="connsiteX300" fmla="*/ 183021 w 12193200"/>
              <a:gd name="connsiteY300" fmla="*/ 3524503 h 6857999"/>
              <a:gd name="connsiteX301" fmla="*/ 1 w 12193200"/>
              <a:gd name="connsiteY301" fmla="*/ 3524503 h 6857999"/>
              <a:gd name="connsiteX302" fmla="*/ 1 w 12193200"/>
              <a:gd name="connsiteY302" fmla="*/ 3517303 h 6857999"/>
              <a:gd name="connsiteX303" fmla="*/ 183021 w 12193200"/>
              <a:gd name="connsiteY303" fmla="*/ 3517303 h 6857999"/>
              <a:gd name="connsiteX304" fmla="*/ 183021 w 12193200"/>
              <a:gd name="connsiteY304" fmla="*/ 3339315 h 6857999"/>
              <a:gd name="connsiteX305" fmla="*/ 1 w 12193200"/>
              <a:gd name="connsiteY305" fmla="*/ 3339315 h 6857999"/>
              <a:gd name="connsiteX306" fmla="*/ 1 w 12193200"/>
              <a:gd name="connsiteY306" fmla="*/ 3332115 h 6857999"/>
              <a:gd name="connsiteX307" fmla="*/ 183021 w 12193200"/>
              <a:gd name="connsiteY307" fmla="*/ 3332115 h 6857999"/>
              <a:gd name="connsiteX308" fmla="*/ 183021 w 12193200"/>
              <a:gd name="connsiteY308" fmla="*/ 1859240 h 6857999"/>
              <a:gd name="connsiteX309" fmla="*/ 1 w 12193200"/>
              <a:gd name="connsiteY309" fmla="*/ 1859240 h 6857999"/>
              <a:gd name="connsiteX310" fmla="*/ 1 w 12193200"/>
              <a:gd name="connsiteY310" fmla="*/ 1852040 h 6857999"/>
              <a:gd name="connsiteX311" fmla="*/ 183021 w 12193200"/>
              <a:gd name="connsiteY311" fmla="*/ 1852040 h 6857999"/>
              <a:gd name="connsiteX312" fmla="*/ 183021 w 12193200"/>
              <a:gd name="connsiteY312" fmla="*/ 1671302 h 6857999"/>
              <a:gd name="connsiteX313" fmla="*/ 1 w 12193200"/>
              <a:gd name="connsiteY313" fmla="*/ 1671302 h 6857999"/>
              <a:gd name="connsiteX314" fmla="*/ 1 w 12193200"/>
              <a:gd name="connsiteY314" fmla="*/ 1664102 h 6857999"/>
              <a:gd name="connsiteX315" fmla="*/ 183021 w 12193200"/>
              <a:gd name="connsiteY315" fmla="*/ 1664102 h 6857999"/>
              <a:gd name="connsiteX316" fmla="*/ 183021 w 12193200"/>
              <a:gd name="connsiteY316" fmla="*/ 190219 h 6857999"/>
              <a:gd name="connsiteX317" fmla="*/ 1 w 12193200"/>
              <a:gd name="connsiteY317" fmla="*/ 190219 h 6857999"/>
              <a:gd name="connsiteX318" fmla="*/ 1 w 12193200"/>
              <a:gd name="connsiteY318" fmla="*/ 183019 h 6857999"/>
              <a:gd name="connsiteX319" fmla="*/ 183021 w 12193200"/>
              <a:gd name="connsiteY319" fmla="*/ 18301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2193200" h="6857999">
                <a:moveTo>
                  <a:pt x="9193444" y="5192943"/>
                </a:moveTo>
                <a:lnTo>
                  <a:pt x="9193444" y="6668993"/>
                </a:lnTo>
                <a:lnTo>
                  <a:pt x="12001406" y="6668993"/>
                </a:lnTo>
                <a:lnTo>
                  <a:pt x="12001406" y="5192943"/>
                </a:lnTo>
                <a:close/>
                <a:moveTo>
                  <a:pt x="9006666" y="5192943"/>
                </a:moveTo>
                <a:lnTo>
                  <a:pt x="9006666" y="6668993"/>
                </a:lnTo>
                <a:lnTo>
                  <a:pt x="9186244" y="6668993"/>
                </a:lnTo>
                <a:lnTo>
                  <a:pt x="9186244" y="5192943"/>
                </a:lnTo>
                <a:close/>
                <a:moveTo>
                  <a:pt x="6191504" y="5192943"/>
                </a:moveTo>
                <a:lnTo>
                  <a:pt x="6191504" y="6668993"/>
                </a:lnTo>
                <a:lnTo>
                  <a:pt x="8999466" y="6668993"/>
                </a:lnTo>
                <a:lnTo>
                  <a:pt x="8999466" y="5192943"/>
                </a:lnTo>
                <a:close/>
                <a:moveTo>
                  <a:pt x="6006316" y="5192943"/>
                </a:moveTo>
                <a:lnTo>
                  <a:pt x="6006316" y="6668993"/>
                </a:lnTo>
                <a:lnTo>
                  <a:pt x="6184304" y="6668993"/>
                </a:lnTo>
                <a:lnTo>
                  <a:pt x="6184304" y="5192943"/>
                </a:lnTo>
                <a:close/>
                <a:moveTo>
                  <a:pt x="3191152" y="5192943"/>
                </a:moveTo>
                <a:lnTo>
                  <a:pt x="3191152" y="6668993"/>
                </a:lnTo>
                <a:lnTo>
                  <a:pt x="5999116" y="6668993"/>
                </a:lnTo>
                <a:lnTo>
                  <a:pt x="5999116" y="5192943"/>
                </a:lnTo>
                <a:close/>
                <a:moveTo>
                  <a:pt x="3004803" y="5192943"/>
                </a:moveTo>
                <a:lnTo>
                  <a:pt x="3004803" y="6668993"/>
                </a:lnTo>
                <a:lnTo>
                  <a:pt x="3183952" y="6668993"/>
                </a:lnTo>
                <a:lnTo>
                  <a:pt x="3183952" y="5192943"/>
                </a:lnTo>
                <a:close/>
                <a:moveTo>
                  <a:pt x="190221" y="5192943"/>
                </a:moveTo>
                <a:lnTo>
                  <a:pt x="190221" y="6668993"/>
                </a:lnTo>
                <a:lnTo>
                  <a:pt x="2997602" y="6668993"/>
                </a:lnTo>
                <a:lnTo>
                  <a:pt x="2997602" y="5192943"/>
                </a:lnTo>
                <a:close/>
                <a:moveTo>
                  <a:pt x="9193444" y="5006166"/>
                </a:moveTo>
                <a:lnTo>
                  <a:pt x="9193444" y="5185743"/>
                </a:lnTo>
                <a:lnTo>
                  <a:pt x="12001406" y="5185743"/>
                </a:lnTo>
                <a:lnTo>
                  <a:pt x="12001406" y="5006166"/>
                </a:lnTo>
                <a:close/>
                <a:moveTo>
                  <a:pt x="9006666" y="5006166"/>
                </a:moveTo>
                <a:lnTo>
                  <a:pt x="9006666" y="5185743"/>
                </a:lnTo>
                <a:lnTo>
                  <a:pt x="9186244" y="5185743"/>
                </a:lnTo>
                <a:lnTo>
                  <a:pt x="9186244" y="5006166"/>
                </a:lnTo>
                <a:close/>
                <a:moveTo>
                  <a:pt x="6191504" y="5006166"/>
                </a:moveTo>
                <a:lnTo>
                  <a:pt x="6191504" y="5185743"/>
                </a:lnTo>
                <a:lnTo>
                  <a:pt x="8999466" y="5185743"/>
                </a:lnTo>
                <a:lnTo>
                  <a:pt x="8999466" y="5006166"/>
                </a:lnTo>
                <a:close/>
                <a:moveTo>
                  <a:pt x="6006316" y="5006166"/>
                </a:moveTo>
                <a:lnTo>
                  <a:pt x="6006316" y="5185743"/>
                </a:lnTo>
                <a:lnTo>
                  <a:pt x="6184304" y="5185743"/>
                </a:lnTo>
                <a:lnTo>
                  <a:pt x="6184304" y="5006166"/>
                </a:lnTo>
                <a:close/>
                <a:moveTo>
                  <a:pt x="3191152" y="5006166"/>
                </a:moveTo>
                <a:lnTo>
                  <a:pt x="3191152" y="5185743"/>
                </a:lnTo>
                <a:lnTo>
                  <a:pt x="5999116" y="5185743"/>
                </a:lnTo>
                <a:lnTo>
                  <a:pt x="5999116" y="5006166"/>
                </a:lnTo>
                <a:close/>
                <a:moveTo>
                  <a:pt x="3004803" y="5006166"/>
                </a:moveTo>
                <a:lnTo>
                  <a:pt x="3004803" y="5185743"/>
                </a:lnTo>
                <a:lnTo>
                  <a:pt x="3183952" y="5185743"/>
                </a:lnTo>
                <a:lnTo>
                  <a:pt x="3183952" y="5006166"/>
                </a:lnTo>
                <a:close/>
                <a:moveTo>
                  <a:pt x="190221" y="5006166"/>
                </a:moveTo>
                <a:lnTo>
                  <a:pt x="190221" y="5185743"/>
                </a:lnTo>
                <a:lnTo>
                  <a:pt x="2997602" y="5185743"/>
                </a:lnTo>
                <a:lnTo>
                  <a:pt x="2997602" y="5006166"/>
                </a:lnTo>
                <a:close/>
                <a:moveTo>
                  <a:pt x="9193444" y="3524503"/>
                </a:moveTo>
                <a:lnTo>
                  <a:pt x="9193444" y="4998966"/>
                </a:lnTo>
                <a:lnTo>
                  <a:pt x="12001406" y="4998966"/>
                </a:lnTo>
                <a:lnTo>
                  <a:pt x="12001406" y="3524503"/>
                </a:lnTo>
                <a:close/>
                <a:moveTo>
                  <a:pt x="9006666" y="3524503"/>
                </a:moveTo>
                <a:lnTo>
                  <a:pt x="9006666" y="4998966"/>
                </a:lnTo>
                <a:lnTo>
                  <a:pt x="9186244" y="4998966"/>
                </a:lnTo>
                <a:lnTo>
                  <a:pt x="9186244" y="3524503"/>
                </a:lnTo>
                <a:close/>
                <a:moveTo>
                  <a:pt x="6191504" y="3524503"/>
                </a:moveTo>
                <a:lnTo>
                  <a:pt x="6191504" y="4998966"/>
                </a:lnTo>
                <a:lnTo>
                  <a:pt x="8999466" y="4998966"/>
                </a:lnTo>
                <a:lnTo>
                  <a:pt x="8999466" y="3524503"/>
                </a:lnTo>
                <a:close/>
                <a:moveTo>
                  <a:pt x="6006316" y="3524503"/>
                </a:moveTo>
                <a:lnTo>
                  <a:pt x="6006316" y="4998966"/>
                </a:lnTo>
                <a:lnTo>
                  <a:pt x="6184304" y="4998966"/>
                </a:lnTo>
                <a:lnTo>
                  <a:pt x="6184304" y="3524503"/>
                </a:lnTo>
                <a:close/>
                <a:moveTo>
                  <a:pt x="3191152" y="3524503"/>
                </a:moveTo>
                <a:lnTo>
                  <a:pt x="3191152" y="4998966"/>
                </a:lnTo>
                <a:lnTo>
                  <a:pt x="5999116" y="4998966"/>
                </a:lnTo>
                <a:lnTo>
                  <a:pt x="5999116" y="3524503"/>
                </a:lnTo>
                <a:close/>
                <a:moveTo>
                  <a:pt x="3004803" y="3524503"/>
                </a:moveTo>
                <a:lnTo>
                  <a:pt x="3004803" y="4998966"/>
                </a:lnTo>
                <a:lnTo>
                  <a:pt x="3183952" y="4998966"/>
                </a:lnTo>
                <a:lnTo>
                  <a:pt x="3183952" y="3524503"/>
                </a:lnTo>
                <a:close/>
                <a:moveTo>
                  <a:pt x="190221" y="3524503"/>
                </a:moveTo>
                <a:lnTo>
                  <a:pt x="190221" y="4998966"/>
                </a:lnTo>
                <a:lnTo>
                  <a:pt x="2997602" y="4998966"/>
                </a:lnTo>
                <a:lnTo>
                  <a:pt x="2997602" y="3524503"/>
                </a:lnTo>
                <a:close/>
                <a:moveTo>
                  <a:pt x="9193444" y="3339315"/>
                </a:moveTo>
                <a:lnTo>
                  <a:pt x="9193444" y="3517303"/>
                </a:lnTo>
                <a:lnTo>
                  <a:pt x="12001406" y="3517303"/>
                </a:lnTo>
                <a:lnTo>
                  <a:pt x="12001406" y="3339315"/>
                </a:lnTo>
                <a:close/>
                <a:moveTo>
                  <a:pt x="9006666" y="3339315"/>
                </a:moveTo>
                <a:lnTo>
                  <a:pt x="9006666" y="3517303"/>
                </a:lnTo>
                <a:lnTo>
                  <a:pt x="9186244" y="3517303"/>
                </a:lnTo>
                <a:lnTo>
                  <a:pt x="9186244" y="3339315"/>
                </a:lnTo>
                <a:close/>
                <a:moveTo>
                  <a:pt x="6191504" y="3339315"/>
                </a:moveTo>
                <a:lnTo>
                  <a:pt x="6191504" y="3517303"/>
                </a:lnTo>
                <a:lnTo>
                  <a:pt x="8999466" y="3517303"/>
                </a:lnTo>
                <a:lnTo>
                  <a:pt x="8999466" y="3339315"/>
                </a:lnTo>
                <a:close/>
                <a:moveTo>
                  <a:pt x="6006316" y="3339315"/>
                </a:moveTo>
                <a:lnTo>
                  <a:pt x="6006316" y="3517303"/>
                </a:lnTo>
                <a:lnTo>
                  <a:pt x="6184304" y="3517303"/>
                </a:lnTo>
                <a:lnTo>
                  <a:pt x="6184304" y="3339315"/>
                </a:lnTo>
                <a:close/>
                <a:moveTo>
                  <a:pt x="3191152" y="3339315"/>
                </a:moveTo>
                <a:lnTo>
                  <a:pt x="3191152" y="3517303"/>
                </a:lnTo>
                <a:lnTo>
                  <a:pt x="5999116" y="3517303"/>
                </a:lnTo>
                <a:lnTo>
                  <a:pt x="5999116" y="3339315"/>
                </a:lnTo>
                <a:close/>
                <a:moveTo>
                  <a:pt x="3004803" y="3339315"/>
                </a:moveTo>
                <a:lnTo>
                  <a:pt x="3004803" y="3517303"/>
                </a:lnTo>
                <a:lnTo>
                  <a:pt x="3183952" y="3517303"/>
                </a:lnTo>
                <a:lnTo>
                  <a:pt x="3183952" y="3339315"/>
                </a:lnTo>
                <a:close/>
                <a:moveTo>
                  <a:pt x="190221" y="3339315"/>
                </a:moveTo>
                <a:lnTo>
                  <a:pt x="190221" y="3517303"/>
                </a:lnTo>
                <a:lnTo>
                  <a:pt x="2997602" y="3517303"/>
                </a:lnTo>
                <a:lnTo>
                  <a:pt x="2997602" y="3339315"/>
                </a:lnTo>
                <a:close/>
                <a:moveTo>
                  <a:pt x="9193444" y="1859240"/>
                </a:moveTo>
                <a:lnTo>
                  <a:pt x="9193444" y="3332115"/>
                </a:lnTo>
                <a:lnTo>
                  <a:pt x="12001406" y="3332115"/>
                </a:lnTo>
                <a:lnTo>
                  <a:pt x="12001406" y="1859240"/>
                </a:lnTo>
                <a:close/>
                <a:moveTo>
                  <a:pt x="9006666" y="1859240"/>
                </a:moveTo>
                <a:lnTo>
                  <a:pt x="9006666" y="3332115"/>
                </a:lnTo>
                <a:lnTo>
                  <a:pt x="9186244" y="3332115"/>
                </a:lnTo>
                <a:lnTo>
                  <a:pt x="9186244" y="1859240"/>
                </a:lnTo>
                <a:close/>
                <a:moveTo>
                  <a:pt x="6191504" y="1859240"/>
                </a:moveTo>
                <a:lnTo>
                  <a:pt x="6191504" y="3332115"/>
                </a:lnTo>
                <a:lnTo>
                  <a:pt x="8999466" y="3332115"/>
                </a:lnTo>
                <a:lnTo>
                  <a:pt x="8999466" y="1859240"/>
                </a:lnTo>
                <a:close/>
                <a:moveTo>
                  <a:pt x="6006316" y="1859240"/>
                </a:moveTo>
                <a:lnTo>
                  <a:pt x="6006316" y="3332115"/>
                </a:lnTo>
                <a:lnTo>
                  <a:pt x="6184304" y="3332115"/>
                </a:lnTo>
                <a:lnTo>
                  <a:pt x="6184304" y="1859240"/>
                </a:lnTo>
                <a:close/>
                <a:moveTo>
                  <a:pt x="3191152" y="1859240"/>
                </a:moveTo>
                <a:lnTo>
                  <a:pt x="3191152" y="3332115"/>
                </a:lnTo>
                <a:lnTo>
                  <a:pt x="5999116" y="3332115"/>
                </a:lnTo>
                <a:lnTo>
                  <a:pt x="5999116" y="1859240"/>
                </a:lnTo>
                <a:close/>
                <a:moveTo>
                  <a:pt x="3004803" y="1859240"/>
                </a:moveTo>
                <a:lnTo>
                  <a:pt x="3004803" y="3332115"/>
                </a:lnTo>
                <a:lnTo>
                  <a:pt x="3183952" y="3332115"/>
                </a:lnTo>
                <a:lnTo>
                  <a:pt x="3183952" y="1859240"/>
                </a:lnTo>
                <a:close/>
                <a:moveTo>
                  <a:pt x="190221" y="1859240"/>
                </a:moveTo>
                <a:lnTo>
                  <a:pt x="190221" y="3332115"/>
                </a:lnTo>
                <a:lnTo>
                  <a:pt x="2997602" y="3332115"/>
                </a:lnTo>
                <a:lnTo>
                  <a:pt x="2997602" y="1859240"/>
                </a:lnTo>
                <a:close/>
                <a:moveTo>
                  <a:pt x="9193444" y="1671302"/>
                </a:moveTo>
                <a:lnTo>
                  <a:pt x="9193444" y="1852040"/>
                </a:lnTo>
                <a:lnTo>
                  <a:pt x="12001406" y="1852040"/>
                </a:lnTo>
                <a:lnTo>
                  <a:pt x="12001406" y="1671302"/>
                </a:lnTo>
                <a:close/>
                <a:moveTo>
                  <a:pt x="9006666" y="1671302"/>
                </a:moveTo>
                <a:lnTo>
                  <a:pt x="9006666" y="1852040"/>
                </a:lnTo>
                <a:lnTo>
                  <a:pt x="9186244" y="1852040"/>
                </a:lnTo>
                <a:lnTo>
                  <a:pt x="9186244" y="1671302"/>
                </a:lnTo>
                <a:close/>
                <a:moveTo>
                  <a:pt x="6191504" y="1671302"/>
                </a:moveTo>
                <a:lnTo>
                  <a:pt x="6191504" y="1852040"/>
                </a:lnTo>
                <a:lnTo>
                  <a:pt x="8999466" y="1852040"/>
                </a:lnTo>
                <a:lnTo>
                  <a:pt x="8999466" y="1671302"/>
                </a:lnTo>
                <a:close/>
                <a:moveTo>
                  <a:pt x="6006316" y="1671302"/>
                </a:moveTo>
                <a:lnTo>
                  <a:pt x="6006316" y="1852040"/>
                </a:lnTo>
                <a:lnTo>
                  <a:pt x="6184304" y="1852040"/>
                </a:lnTo>
                <a:lnTo>
                  <a:pt x="6184304" y="1671302"/>
                </a:lnTo>
                <a:close/>
                <a:moveTo>
                  <a:pt x="3191152" y="1671302"/>
                </a:moveTo>
                <a:lnTo>
                  <a:pt x="3191152" y="1852040"/>
                </a:lnTo>
                <a:lnTo>
                  <a:pt x="5999116" y="1852040"/>
                </a:lnTo>
                <a:lnTo>
                  <a:pt x="5999116" y="1671302"/>
                </a:lnTo>
                <a:close/>
                <a:moveTo>
                  <a:pt x="3004803" y="1671302"/>
                </a:moveTo>
                <a:lnTo>
                  <a:pt x="3004803" y="1852040"/>
                </a:lnTo>
                <a:lnTo>
                  <a:pt x="3183952" y="1852040"/>
                </a:lnTo>
                <a:lnTo>
                  <a:pt x="3183952" y="1671302"/>
                </a:lnTo>
                <a:close/>
                <a:moveTo>
                  <a:pt x="190221" y="1671302"/>
                </a:moveTo>
                <a:lnTo>
                  <a:pt x="190221" y="1852040"/>
                </a:lnTo>
                <a:lnTo>
                  <a:pt x="2997602" y="1852040"/>
                </a:lnTo>
                <a:lnTo>
                  <a:pt x="2997602" y="1671302"/>
                </a:lnTo>
                <a:close/>
                <a:moveTo>
                  <a:pt x="9193444" y="190219"/>
                </a:moveTo>
                <a:lnTo>
                  <a:pt x="9193444" y="1664102"/>
                </a:lnTo>
                <a:lnTo>
                  <a:pt x="12001406" y="1664102"/>
                </a:lnTo>
                <a:lnTo>
                  <a:pt x="12001406" y="190219"/>
                </a:lnTo>
                <a:close/>
                <a:moveTo>
                  <a:pt x="9006666" y="190219"/>
                </a:moveTo>
                <a:lnTo>
                  <a:pt x="9006666" y="1664102"/>
                </a:lnTo>
                <a:lnTo>
                  <a:pt x="9186244" y="1664102"/>
                </a:lnTo>
                <a:lnTo>
                  <a:pt x="9186244" y="190219"/>
                </a:lnTo>
                <a:close/>
                <a:moveTo>
                  <a:pt x="6191504" y="190219"/>
                </a:moveTo>
                <a:lnTo>
                  <a:pt x="6191504" y="1664102"/>
                </a:lnTo>
                <a:lnTo>
                  <a:pt x="8999466" y="1664102"/>
                </a:lnTo>
                <a:lnTo>
                  <a:pt x="8999466" y="190219"/>
                </a:lnTo>
                <a:close/>
                <a:moveTo>
                  <a:pt x="6006316" y="190219"/>
                </a:moveTo>
                <a:lnTo>
                  <a:pt x="6006316" y="1664102"/>
                </a:lnTo>
                <a:lnTo>
                  <a:pt x="6184304" y="1664102"/>
                </a:lnTo>
                <a:lnTo>
                  <a:pt x="6184304" y="190219"/>
                </a:lnTo>
                <a:close/>
                <a:moveTo>
                  <a:pt x="3191152" y="190219"/>
                </a:moveTo>
                <a:lnTo>
                  <a:pt x="3191152" y="1664102"/>
                </a:lnTo>
                <a:lnTo>
                  <a:pt x="5999116" y="1664102"/>
                </a:lnTo>
                <a:lnTo>
                  <a:pt x="5999116" y="190219"/>
                </a:lnTo>
                <a:close/>
                <a:moveTo>
                  <a:pt x="3004803" y="190219"/>
                </a:moveTo>
                <a:lnTo>
                  <a:pt x="3004803" y="1664102"/>
                </a:lnTo>
                <a:lnTo>
                  <a:pt x="3183952" y="1664102"/>
                </a:lnTo>
                <a:lnTo>
                  <a:pt x="3183952" y="190219"/>
                </a:lnTo>
                <a:close/>
                <a:moveTo>
                  <a:pt x="190221" y="190219"/>
                </a:moveTo>
                <a:lnTo>
                  <a:pt x="190221" y="1664102"/>
                </a:lnTo>
                <a:lnTo>
                  <a:pt x="2997602" y="1664102"/>
                </a:lnTo>
                <a:lnTo>
                  <a:pt x="2997602" y="190219"/>
                </a:lnTo>
                <a:close/>
                <a:moveTo>
                  <a:pt x="183021" y="0"/>
                </a:moveTo>
                <a:lnTo>
                  <a:pt x="190221" y="0"/>
                </a:lnTo>
                <a:lnTo>
                  <a:pt x="190221" y="183019"/>
                </a:lnTo>
                <a:lnTo>
                  <a:pt x="2997602" y="183019"/>
                </a:lnTo>
                <a:lnTo>
                  <a:pt x="2997602" y="0"/>
                </a:lnTo>
                <a:lnTo>
                  <a:pt x="3004803" y="0"/>
                </a:lnTo>
                <a:lnTo>
                  <a:pt x="3004803" y="183019"/>
                </a:lnTo>
                <a:lnTo>
                  <a:pt x="3183952" y="183019"/>
                </a:lnTo>
                <a:lnTo>
                  <a:pt x="3183952" y="0"/>
                </a:lnTo>
                <a:lnTo>
                  <a:pt x="3191152" y="0"/>
                </a:lnTo>
                <a:lnTo>
                  <a:pt x="3191152" y="183019"/>
                </a:lnTo>
                <a:lnTo>
                  <a:pt x="5999116" y="183019"/>
                </a:lnTo>
                <a:lnTo>
                  <a:pt x="5999116" y="0"/>
                </a:lnTo>
                <a:lnTo>
                  <a:pt x="6006316" y="0"/>
                </a:lnTo>
                <a:lnTo>
                  <a:pt x="6006316" y="183019"/>
                </a:lnTo>
                <a:lnTo>
                  <a:pt x="6184304" y="183019"/>
                </a:lnTo>
                <a:lnTo>
                  <a:pt x="6184304" y="0"/>
                </a:lnTo>
                <a:lnTo>
                  <a:pt x="6191504" y="0"/>
                </a:lnTo>
                <a:lnTo>
                  <a:pt x="6191504" y="183019"/>
                </a:lnTo>
                <a:lnTo>
                  <a:pt x="8999466" y="183019"/>
                </a:lnTo>
                <a:lnTo>
                  <a:pt x="8999466" y="0"/>
                </a:lnTo>
                <a:lnTo>
                  <a:pt x="9006666" y="0"/>
                </a:lnTo>
                <a:lnTo>
                  <a:pt x="9006666" y="183019"/>
                </a:lnTo>
                <a:lnTo>
                  <a:pt x="9186244" y="183019"/>
                </a:lnTo>
                <a:lnTo>
                  <a:pt x="9186244" y="1"/>
                </a:lnTo>
                <a:lnTo>
                  <a:pt x="9193444" y="1"/>
                </a:lnTo>
                <a:lnTo>
                  <a:pt x="9193444" y="183019"/>
                </a:lnTo>
                <a:lnTo>
                  <a:pt x="12001406" y="183019"/>
                </a:lnTo>
                <a:lnTo>
                  <a:pt x="12001406" y="1"/>
                </a:lnTo>
                <a:lnTo>
                  <a:pt x="12008606" y="1"/>
                </a:lnTo>
                <a:lnTo>
                  <a:pt x="12008606" y="183019"/>
                </a:lnTo>
                <a:lnTo>
                  <a:pt x="12193200" y="183019"/>
                </a:lnTo>
                <a:lnTo>
                  <a:pt x="12193200" y="190219"/>
                </a:lnTo>
                <a:lnTo>
                  <a:pt x="12008606" y="190219"/>
                </a:lnTo>
                <a:lnTo>
                  <a:pt x="12008606" y="1664102"/>
                </a:lnTo>
                <a:lnTo>
                  <a:pt x="12193200" y="1664102"/>
                </a:lnTo>
                <a:lnTo>
                  <a:pt x="12193200" y="1671302"/>
                </a:lnTo>
                <a:lnTo>
                  <a:pt x="12008606" y="1671302"/>
                </a:lnTo>
                <a:lnTo>
                  <a:pt x="12008606" y="1852040"/>
                </a:lnTo>
                <a:lnTo>
                  <a:pt x="12193200" y="1852040"/>
                </a:lnTo>
                <a:lnTo>
                  <a:pt x="12193200" y="1859240"/>
                </a:lnTo>
                <a:lnTo>
                  <a:pt x="12008606" y="1859240"/>
                </a:lnTo>
                <a:lnTo>
                  <a:pt x="12008606" y="3332115"/>
                </a:lnTo>
                <a:lnTo>
                  <a:pt x="12193200" y="3332115"/>
                </a:lnTo>
                <a:lnTo>
                  <a:pt x="12193200" y="3339315"/>
                </a:lnTo>
                <a:lnTo>
                  <a:pt x="12008606" y="3339315"/>
                </a:lnTo>
                <a:lnTo>
                  <a:pt x="12008606" y="3517303"/>
                </a:lnTo>
                <a:lnTo>
                  <a:pt x="12193200" y="3517303"/>
                </a:lnTo>
                <a:lnTo>
                  <a:pt x="12193200" y="3524503"/>
                </a:lnTo>
                <a:lnTo>
                  <a:pt x="12008606" y="3524503"/>
                </a:lnTo>
                <a:lnTo>
                  <a:pt x="12008606" y="4998966"/>
                </a:lnTo>
                <a:lnTo>
                  <a:pt x="12193200" y="4998966"/>
                </a:lnTo>
                <a:lnTo>
                  <a:pt x="12193200" y="5006166"/>
                </a:lnTo>
                <a:lnTo>
                  <a:pt x="12008606" y="5006166"/>
                </a:lnTo>
                <a:lnTo>
                  <a:pt x="12008606" y="5185743"/>
                </a:lnTo>
                <a:lnTo>
                  <a:pt x="12193200" y="5185743"/>
                </a:lnTo>
                <a:lnTo>
                  <a:pt x="12193200" y="5192943"/>
                </a:lnTo>
                <a:lnTo>
                  <a:pt x="12008606" y="5192943"/>
                </a:lnTo>
                <a:lnTo>
                  <a:pt x="12008606" y="6668993"/>
                </a:lnTo>
                <a:lnTo>
                  <a:pt x="12193200" y="6668993"/>
                </a:lnTo>
                <a:lnTo>
                  <a:pt x="12193200" y="6676193"/>
                </a:lnTo>
                <a:lnTo>
                  <a:pt x="12008606" y="6676193"/>
                </a:lnTo>
                <a:lnTo>
                  <a:pt x="12008606" y="6857999"/>
                </a:lnTo>
                <a:lnTo>
                  <a:pt x="12001406" y="6857999"/>
                </a:lnTo>
                <a:lnTo>
                  <a:pt x="12001406" y="6676193"/>
                </a:lnTo>
                <a:lnTo>
                  <a:pt x="9193444" y="6676193"/>
                </a:lnTo>
                <a:lnTo>
                  <a:pt x="9193444" y="6857999"/>
                </a:lnTo>
                <a:lnTo>
                  <a:pt x="9186244" y="6857999"/>
                </a:lnTo>
                <a:lnTo>
                  <a:pt x="9186244" y="6676193"/>
                </a:lnTo>
                <a:lnTo>
                  <a:pt x="9006666" y="6676193"/>
                </a:lnTo>
                <a:lnTo>
                  <a:pt x="9006666" y="6857999"/>
                </a:lnTo>
                <a:lnTo>
                  <a:pt x="8999466" y="6857999"/>
                </a:lnTo>
                <a:lnTo>
                  <a:pt x="8999466" y="6676193"/>
                </a:lnTo>
                <a:lnTo>
                  <a:pt x="6191504" y="6676193"/>
                </a:lnTo>
                <a:lnTo>
                  <a:pt x="6191504" y="6857999"/>
                </a:lnTo>
                <a:lnTo>
                  <a:pt x="6184304" y="6857999"/>
                </a:lnTo>
                <a:lnTo>
                  <a:pt x="6184304" y="6676193"/>
                </a:lnTo>
                <a:lnTo>
                  <a:pt x="6006316" y="6676193"/>
                </a:lnTo>
                <a:lnTo>
                  <a:pt x="6006316" y="6857999"/>
                </a:lnTo>
                <a:lnTo>
                  <a:pt x="5999116" y="6857999"/>
                </a:lnTo>
                <a:lnTo>
                  <a:pt x="5999116" y="6676193"/>
                </a:lnTo>
                <a:lnTo>
                  <a:pt x="3191152" y="6676193"/>
                </a:lnTo>
                <a:lnTo>
                  <a:pt x="3191152" y="6857999"/>
                </a:lnTo>
                <a:lnTo>
                  <a:pt x="3183952" y="6857999"/>
                </a:lnTo>
                <a:lnTo>
                  <a:pt x="3183952" y="6676193"/>
                </a:lnTo>
                <a:lnTo>
                  <a:pt x="3004803" y="6676193"/>
                </a:lnTo>
                <a:lnTo>
                  <a:pt x="3004803" y="6857999"/>
                </a:lnTo>
                <a:lnTo>
                  <a:pt x="2997602" y="6857999"/>
                </a:lnTo>
                <a:lnTo>
                  <a:pt x="2997602" y="6676193"/>
                </a:lnTo>
                <a:lnTo>
                  <a:pt x="190221" y="6676193"/>
                </a:lnTo>
                <a:lnTo>
                  <a:pt x="190221" y="6857999"/>
                </a:lnTo>
                <a:lnTo>
                  <a:pt x="183021" y="6857999"/>
                </a:lnTo>
                <a:lnTo>
                  <a:pt x="183021" y="6676193"/>
                </a:lnTo>
                <a:lnTo>
                  <a:pt x="0" y="6676193"/>
                </a:lnTo>
                <a:lnTo>
                  <a:pt x="0" y="6668993"/>
                </a:lnTo>
                <a:lnTo>
                  <a:pt x="183021" y="6668993"/>
                </a:lnTo>
                <a:lnTo>
                  <a:pt x="183021" y="5192943"/>
                </a:lnTo>
                <a:lnTo>
                  <a:pt x="0" y="5192943"/>
                </a:lnTo>
                <a:lnTo>
                  <a:pt x="0" y="5185743"/>
                </a:lnTo>
                <a:lnTo>
                  <a:pt x="183021" y="5185743"/>
                </a:lnTo>
                <a:lnTo>
                  <a:pt x="183021" y="5006166"/>
                </a:lnTo>
                <a:lnTo>
                  <a:pt x="1" y="5006166"/>
                </a:lnTo>
                <a:lnTo>
                  <a:pt x="1" y="4998966"/>
                </a:lnTo>
                <a:lnTo>
                  <a:pt x="183021" y="4998966"/>
                </a:lnTo>
                <a:lnTo>
                  <a:pt x="183021" y="3524503"/>
                </a:lnTo>
                <a:lnTo>
                  <a:pt x="1" y="3524503"/>
                </a:lnTo>
                <a:lnTo>
                  <a:pt x="1" y="3517303"/>
                </a:lnTo>
                <a:lnTo>
                  <a:pt x="183021" y="3517303"/>
                </a:lnTo>
                <a:lnTo>
                  <a:pt x="183021" y="3339315"/>
                </a:lnTo>
                <a:lnTo>
                  <a:pt x="1" y="3339315"/>
                </a:lnTo>
                <a:lnTo>
                  <a:pt x="1" y="3332115"/>
                </a:lnTo>
                <a:lnTo>
                  <a:pt x="183021" y="3332115"/>
                </a:lnTo>
                <a:lnTo>
                  <a:pt x="183021" y="1859240"/>
                </a:lnTo>
                <a:lnTo>
                  <a:pt x="1" y="1859240"/>
                </a:lnTo>
                <a:lnTo>
                  <a:pt x="1" y="1852040"/>
                </a:lnTo>
                <a:lnTo>
                  <a:pt x="183021" y="1852040"/>
                </a:lnTo>
                <a:lnTo>
                  <a:pt x="183021" y="1671302"/>
                </a:lnTo>
                <a:lnTo>
                  <a:pt x="1" y="1671302"/>
                </a:lnTo>
                <a:lnTo>
                  <a:pt x="1" y="1664102"/>
                </a:lnTo>
                <a:lnTo>
                  <a:pt x="183021" y="1664102"/>
                </a:lnTo>
                <a:lnTo>
                  <a:pt x="183021" y="190219"/>
                </a:lnTo>
                <a:lnTo>
                  <a:pt x="1" y="190219"/>
                </a:lnTo>
                <a:lnTo>
                  <a:pt x="1" y="183019"/>
                </a:lnTo>
                <a:lnTo>
                  <a:pt x="183021" y="1830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" name="Logo">
            <a:extLst>
              <a:ext uri="{FF2B5EF4-FFF2-40B4-BE49-F238E27FC236}">
                <a16:creationId xmlns:a16="http://schemas.microsoft.com/office/drawing/2014/main" id="{C5441F9B-1854-D9BD-741A-71B0CB02280A}"/>
              </a:ext>
            </a:extLst>
          </p:cNvPr>
          <p:cNvSpPr/>
          <p:nvPr userDrawn="1"/>
        </p:nvSpPr>
        <p:spPr>
          <a:xfrm>
            <a:off x="190502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rgbClr val="141E1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1180" y="0"/>
            <a:ext cx="8997756" cy="2603501"/>
          </a:xfrm>
        </p:spPr>
        <p:txBody>
          <a:bodyPr lIns="198000" tIns="144000" bIns="0" anchor="t"/>
          <a:lstStyle>
            <a:lvl1pPr algn="l">
              <a:lnSpc>
                <a:spcPct val="86000"/>
              </a:lnSpc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4E9833-0B18-BA78-C50B-350C1656D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00750" y="3335337"/>
            <a:ext cx="6191250" cy="1854199"/>
          </a:xfrm>
        </p:spPr>
        <p:txBody>
          <a:bodyPr lIns="198000" tIns="126000" rIns="180000" bIns="12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tabLst/>
              <a:defRPr sz="2400" b="0"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5" name="Box">
            <a:extLst>
              <a:ext uri="{FF2B5EF4-FFF2-40B4-BE49-F238E27FC236}">
                <a16:creationId xmlns:a16="http://schemas.microsoft.com/office/drawing/2014/main" id="{03A0F438-4088-5AAB-159E-9333B609A02F}"/>
              </a:ext>
            </a:extLst>
          </p:cNvPr>
          <p:cNvSpPr/>
          <p:nvPr userDrawn="1"/>
        </p:nvSpPr>
        <p:spPr>
          <a:xfrm>
            <a:off x="6000750" y="3335338"/>
            <a:ext cx="187325" cy="187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7" name="Box">
            <a:extLst>
              <a:ext uri="{FF2B5EF4-FFF2-40B4-BE49-F238E27FC236}">
                <a16:creationId xmlns:a16="http://schemas.microsoft.com/office/drawing/2014/main" id="{56974EA7-F7BD-1941-D933-C92C4666FD27}"/>
              </a:ext>
            </a:extLst>
          </p:cNvPr>
          <p:cNvSpPr/>
          <p:nvPr userDrawn="1"/>
        </p:nvSpPr>
        <p:spPr>
          <a:xfrm>
            <a:off x="6000750" y="5002212"/>
            <a:ext cx="187325" cy="187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6" name="Box">
            <a:extLst>
              <a:ext uri="{FF2B5EF4-FFF2-40B4-BE49-F238E27FC236}">
                <a16:creationId xmlns:a16="http://schemas.microsoft.com/office/drawing/2014/main" id="{66A3D3DA-0B49-90D3-34F9-7D9680003524}"/>
              </a:ext>
            </a:extLst>
          </p:cNvPr>
          <p:cNvSpPr/>
          <p:nvPr userDrawn="1"/>
        </p:nvSpPr>
        <p:spPr>
          <a:xfrm>
            <a:off x="12004675" y="3335339"/>
            <a:ext cx="187325" cy="187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8" name="Box">
            <a:extLst>
              <a:ext uri="{FF2B5EF4-FFF2-40B4-BE49-F238E27FC236}">
                <a16:creationId xmlns:a16="http://schemas.microsoft.com/office/drawing/2014/main" id="{9A49D4CB-D021-8272-A5EA-4155D0714E00}"/>
              </a:ext>
            </a:extLst>
          </p:cNvPr>
          <p:cNvSpPr/>
          <p:nvPr userDrawn="1"/>
        </p:nvSpPr>
        <p:spPr>
          <a:xfrm>
            <a:off x="12007056" y="5002213"/>
            <a:ext cx="187325" cy="187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96D470-D4D1-210D-7665-C74903C53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6409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0">
          <p15:clr>
            <a:srgbClr val="A4A3A4"/>
          </p15:clr>
        </p15:guide>
        <p15:guide id="2" orient="horz" pos="1168">
          <p15:clr>
            <a:srgbClr val="A4A3A4"/>
          </p15:clr>
        </p15:guide>
        <p15:guide id="3" orient="horz" pos="2101">
          <p15:clr>
            <a:srgbClr val="A4A3A4"/>
          </p15:clr>
        </p15:guide>
        <p15:guide id="4" orient="horz" pos="2218">
          <p15:clr>
            <a:srgbClr val="A4A3A4"/>
          </p15:clr>
        </p15:guide>
        <p15:guide id="5" orient="horz" pos="3151">
          <p15:clr>
            <a:srgbClr val="A4A3A4"/>
          </p15:clr>
        </p15:guide>
        <p15:guide id="6" orient="horz" pos="3269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w.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uide">
            <a:extLst>
              <a:ext uri="{FF2B5EF4-FFF2-40B4-BE49-F238E27FC236}">
                <a16:creationId xmlns:a16="http://schemas.microsoft.com/office/drawing/2014/main" id="{6D6B2C76-67F7-58FC-D140-3C131A126DFA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2587316" y="-1"/>
            <a:ext cx="2605059" cy="4512011"/>
            <a:chOff x="12587316" y="-1"/>
            <a:chExt cx="2605059" cy="451201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62CA790-1DBB-DA42-8FF9-48AD53446E9C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597199" y="524477"/>
              <a:ext cx="725714" cy="664212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BF53BD6-003B-D4FC-4624-078B26A2EFD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8400" y="-1"/>
              <a:ext cx="160300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How to insert picture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FE13468-DA97-5B8D-6CF7-33DE06B42DD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0859"/>
              <a:ext cx="239007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chemeClr val="bg1"/>
                  </a:solidFill>
                </a:rPr>
                <a:t>Click on icon and select image 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01F8357-A60E-13FA-79E6-1290D752016B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 rotWithShape="1">
            <a:blip r:embed="rId3"/>
            <a:srcRect t="58157" r="3019" b="37657"/>
            <a:stretch/>
          </p:blipFill>
          <p:spPr>
            <a:xfrm>
              <a:off x="12597199" y="1988288"/>
              <a:ext cx="2559789" cy="279658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854E54D-A37D-10A5-328F-012D1D0B223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7199" y="1381404"/>
              <a:ext cx="255978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chemeClr val="bg1"/>
                  </a:solidFill>
                </a:rPr>
                <a:t>Once you have inserted image, right click on it and select option </a:t>
              </a:r>
              <a:br>
                <a:rPr lang="en-GB" sz="1200" b="0" dirty="0">
                  <a:solidFill>
                    <a:schemeClr val="bg1"/>
                  </a:solidFill>
                </a:rPr>
              </a:br>
              <a:r>
                <a:rPr lang="en-GB" sz="1200" b="1" dirty="0">
                  <a:solidFill>
                    <a:schemeClr val="bg1"/>
                  </a:solidFill>
                </a:rPr>
                <a:t>Send to Back</a:t>
              </a:r>
              <a:endParaRPr lang="en-GB" sz="1200" b="0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4849087-ED75-C9CE-5B37-B81A3C732A6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656615"/>
              <a:ext cx="173444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How to change picture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7AC9CAF-56DA-0FC2-B120-D99E822DE7CA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47475"/>
              <a:ext cx="2390078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chemeClr val="bg1"/>
                  </a:solidFill>
                </a:rPr>
                <a:t>Click on the frame of slide and select picture</a:t>
              </a:r>
              <a:br>
                <a:rPr lang="en-GB" sz="1200" b="0" dirty="0">
                  <a:solidFill>
                    <a:schemeClr val="bg1"/>
                  </a:solidFill>
                </a:rPr>
              </a:br>
              <a:br>
                <a:rPr lang="en-GB" sz="1200" b="0" dirty="0">
                  <a:solidFill>
                    <a:schemeClr val="bg1"/>
                  </a:solidFill>
                </a:rPr>
              </a:br>
              <a:r>
                <a:rPr lang="en-GB" sz="1200" b="0" dirty="0">
                  <a:solidFill>
                    <a:schemeClr val="bg1"/>
                  </a:solidFill>
                </a:rPr>
                <a:t>Once you have selected image right click on it and select option</a:t>
              </a:r>
              <a:br>
                <a:rPr lang="en-GB" sz="1200" b="0" dirty="0">
                  <a:solidFill>
                    <a:schemeClr val="bg1"/>
                  </a:solidFill>
                </a:rPr>
              </a:br>
              <a:r>
                <a:rPr lang="en-GB" sz="1200" b="1" dirty="0">
                  <a:solidFill>
                    <a:schemeClr val="bg1"/>
                  </a:solidFill>
                </a:rPr>
                <a:t>Change picture</a:t>
              </a:r>
              <a:endParaRPr lang="en-GB" sz="1200" b="0" dirty="0">
                <a:solidFill>
                  <a:schemeClr val="bg1"/>
                </a:solidFill>
              </a:endParaRP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CD71379-BEAE-60BE-8789-7D9A107AEE49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2595999" y="4158512"/>
              <a:ext cx="2596376" cy="353498"/>
            </a:xfrm>
            <a:prstGeom prst="rect">
              <a:avLst/>
            </a:prstGeom>
          </p:spPr>
        </p:pic>
      </p:grpSp>
      <p:sp>
        <p:nvSpPr>
          <p:cNvPr id="4" name="Date Placeholder 6" hidden="1">
            <a:extLst>
              <a:ext uri="{FF2B5EF4-FFF2-40B4-BE49-F238E27FC236}">
                <a16:creationId xmlns:a16="http://schemas.microsoft.com/office/drawing/2014/main" id="{29CD6CDE-A530-5816-920E-C7CF76DE16E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5" name="Footer Placeholder 8" hidden="1">
            <a:extLst>
              <a:ext uri="{FF2B5EF4-FFF2-40B4-BE49-F238E27FC236}">
                <a16:creationId xmlns:a16="http://schemas.microsoft.com/office/drawing/2014/main" id="{7EC6C0BE-8D5D-F10B-6A75-F2FE8B42AE1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3" name="Grid - freeform">
            <a:extLst>
              <a:ext uri="{FF2B5EF4-FFF2-40B4-BE49-F238E27FC236}">
                <a16:creationId xmlns:a16="http://schemas.microsoft.com/office/drawing/2014/main" id="{56288D53-3828-8189-203C-A78DA190D20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0" y="2"/>
            <a:ext cx="12192000" cy="6857998"/>
          </a:xfrm>
          <a:custGeom>
            <a:avLst/>
            <a:gdLst>
              <a:gd name="connsiteX0" fmla="*/ 9193444 w 12192000"/>
              <a:gd name="connsiteY0" fmla="*/ 5192943 h 6857998"/>
              <a:gd name="connsiteX1" fmla="*/ 9193444 w 12192000"/>
              <a:gd name="connsiteY1" fmla="*/ 6668993 h 6857998"/>
              <a:gd name="connsiteX2" fmla="*/ 12001406 w 12192000"/>
              <a:gd name="connsiteY2" fmla="*/ 6668993 h 6857998"/>
              <a:gd name="connsiteX3" fmla="*/ 12001406 w 12192000"/>
              <a:gd name="connsiteY3" fmla="*/ 5192943 h 6857998"/>
              <a:gd name="connsiteX4" fmla="*/ 9006666 w 12192000"/>
              <a:gd name="connsiteY4" fmla="*/ 5192943 h 6857998"/>
              <a:gd name="connsiteX5" fmla="*/ 9006666 w 12192000"/>
              <a:gd name="connsiteY5" fmla="*/ 6668993 h 6857998"/>
              <a:gd name="connsiteX6" fmla="*/ 9186244 w 12192000"/>
              <a:gd name="connsiteY6" fmla="*/ 6668993 h 6857998"/>
              <a:gd name="connsiteX7" fmla="*/ 9186244 w 12192000"/>
              <a:gd name="connsiteY7" fmla="*/ 5192943 h 6857998"/>
              <a:gd name="connsiteX8" fmla="*/ 6191504 w 12192000"/>
              <a:gd name="connsiteY8" fmla="*/ 5192943 h 6857998"/>
              <a:gd name="connsiteX9" fmla="*/ 6191504 w 12192000"/>
              <a:gd name="connsiteY9" fmla="*/ 6668993 h 6857998"/>
              <a:gd name="connsiteX10" fmla="*/ 8999466 w 12192000"/>
              <a:gd name="connsiteY10" fmla="*/ 6668993 h 6857998"/>
              <a:gd name="connsiteX11" fmla="*/ 8999466 w 12192000"/>
              <a:gd name="connsiteY11" fmla="*/ 5192943 h 6857998"/>
              <a:gd name="connsiteX12" fmla="*/ 6006316 w 12192000"/>
              <a:gd name="connsiteY12" fmla="*/ 5192943 h 6857998"/>
              <a:gd name="connsiteX13" fmla="*/ 6006316 w 12192000"/>
              <a:gd name="connsiteY13" fmla="*/ 6668993 h 6857998"/>
              <a:gd name="connsiteX14" fmla="*/ 6184304 w 12192000"/>
              <a:gd name="connsiteY14" fmla="*/ 6668993 h 6857998"/>
              <a:gd name="connsiteX15" fmla="*/ 6184304 w 12192000"/>
              <a:gd name="connsiteY15" fmla="*/ 5192943 h 6857998"/>
              <a:gd name="connsiteX16" fmla="*/ 3191152 w 12192000"/>
              <a:gd name="connsiteY16" fmla="*/ 5192943 h 6857998"/>
              <a:gd name="connsiteX17" fmla="*/ 3191152 w 12192000"/>
              <a:gd name="connsiteY17" fmla="*/ 6668993 h 6857998"/>
              <a:gd name="connsiteX18" fmla="*/ 5999116 w 12192000"/>
              <a:gd name="connsiteY18" fmla="*/ 6668993 h 6857998"/>
              <a:gd name="connsiteX19" fmla="*/ 5999116 w 12192000"/>
              <a:gd name="connsiteY19" fmla="*/ 5192943 h 6857998"/>
              <a:gd name="connsiteX20" fmla="*/ 3004803 w 12192000"/>
              <a:gd name="connsiteY20" fmla="*/ 5192943 h 6857998"/>
              <a:gd name="connsiteX21" fmla="*/ 3004803 w 12192000"/>
              <a:gd name="connsiteY21" fmla="*/ 6668993 h 6857998"/>
              <a:gd name="connsiteX22" fmla="*/ 3183952 w 12192000"/>
              <a:gd name="connsiteY22" fmla="*/ 6668993 h 6857998"/>
              <a:gd name="connsiteX23" fmla="*/ 3183952 w 12192000"/>
              <a:gd name="connsiteY23" fmla="*/ 5192943 h 6857998"/>
              <a:gd name="connsiteX24" fmla="*/ 190221 w 12192000"/>
              <a:gd name="connsiteY24" fmla="*/ 5192943 h 6857998"/>
              <a:gd name="connsiteX25" fmla="*/ 190221 w 12192000"/>
              <a:gd name="connsiteY25" fmla="*/ 6668993 h 6857998"/>
              <a:gd name="connsiteX26" fmla="*/ 2997602 w 12192000"/>
              <a:gd name="connsiteY26" fmla="*/ 6668993 h 6857998"/>
              <a:gd name="connsiteX27" fmla="*/ 2997602 w 12192000"/>
              <a:gd name="connsiteY27" fmla="*/ 5192943 h 6857998"/>
              <a:gd name="connsiteX28" fmla="*/ 9193444 w 12192000"/>
              <a:gd name="connsiteY28" fmla="*/ 5006166 h 6857998"/>
              <a:gd name="connsiteX29" fmla="*/ 9193444 w 12192000"/>
              <a:gd name="connsiteY29" fmla="*/ 5185743 h 6857998"/>
              <a:gd name="connsiteX30" fmla="*/ 12001406 w 12192000"/>
              <a:gd name="connsiteY30" fmla="*/ 5185743 h 6857998"/>
              <a:gd name="connsiteX31" fmla="*/ 12001406 w 12192000"/>
              <a:gd name="connsiteY31" fmla="*/ 5006166 h 6857998"/>
              <a:gd name="connsiteX32" fmla="*/ 9006666 w 12192000"/>
              <a:gd name="connsiteY32" fmla="*/ 5006166 h 6857998"/>
              <a:gd name="connsiteX33" fmla="*/ 9006666 w 12192000"/>
              <a:gd name="connsiteY33" fmla="*/ 5185743 h 6857998"/>
              <a:gd name="connsiteX34" fmla="*/ 9186244 w 12192000"/>
              <a:gd name="connsiteY34" fmla="*/ 5185743 h 6857998"/>
              <a:gd name="connsiteX35" fmla="*/ 9186244 w 12192000"/>
              <a:gd name="connsiteY35" fmla="*/ 5006166 h 6857998"/>
              <a:gd name="connsiteX36" fmla="*/ 6191504 w 12192000"/>
              <a:gd name="connsiteY36" fmla="*/ 5006166 h 6857998"/>
              <a:gd name="connsiteX37" fmla="*/ 6191504 w 12192000"/>
              <a:gd name="connsiteY37" fmla="*/ 5185743 h 6857998"/>
              <a:gd name="connsiteX38" fmla="*/ 8999466 w 12192000"/>
              <a:gd name="connsiteY38" fmla="*/ 5185743 h 6857998"/>
              <a:gd name="connsiteX39" fmla="*/ 8999466 w 12192000"/>
              <a:gd name="connsiteY39" fmla="*/ 5006166 h 6857998"/>
              <a:gd name="connsiteX40" fmla="*/ 6006316 w 12192000"/>
              <a:gd name="connsiteY40" fmla="*/ 5006166 h 6857998"/>
              <a:gd name="connsiteX41" fmla="*/ 6006316 w 12192000"/>
              <a:gd name="connsiteY41" fmla="*/ 5185743 h 6857998"/>
              <a:gd name="connsiteX42" fmla="*/ 6184304 w 12192000"/>
              <a:gd name="connsiteY42" fmla="*/ 5185743 h 6857998"/>
              <a:gd name="connsiteX43" fmla="*/ 6184304 w 12192000"/>
              <a:gd name="connsiteY43" fmla="*/ 5006166 h 6857998"/>
              <a:gd name="connsiteX44" fmla="*/ 3191152 w 12192000"/>
              <a:gd name="connsiteY44" fmla="*/ 5006166 h 6857998"/>
              <a:gd name="connsiteX45" fmla="*/ 3191152 w 12192000"/>
              <a:gd name="connsiteY45" fmla="*/ 5185743 h 6857998"/>
              <a:gd name="connsiteX46" fmla="*/ 5999116 w 12192000"/>
              <a:gd name="connsiteY46" fmla="*/ 5185743 h 6857998"/>
              <a:gd name="connsiteX47" fmla="*/ 5999116 w 12192000"/>
              <a:gd name="connsiteY47" fmla="*/ 5006166 h 6857998"/>
              <a:gd name="connsiteX48" fmla="*/ 3004803 w 12192000"/>
              <a:gd name="connsiteY48" fmla="*/ 5006166 h 6857998"/>
              <a:gd name="connsiteX49" fmla="*/ 3004803 w 12192000"/>
              <a:gd name="connsiteY49" fmla="*/ 5185743 h 6857998"/>
              <a:gd name="connsiteX50" fmla="*/ 3183952 w 12192000"/>
              <a:gd name="connsiteY50" fmla="*/ 5185743 h 6857998"/>
              <a:gd name="connsiteX51" fmla="*/ 3183952 w 12192000"/>
              <a:gd name="connsiteY51" fmla="*/ 5006166 h 6857998"/>
              <a:gd name="connsiteX52" fmla="*/ 190221 w 12192000"/>
              <a:gd name="connsiteY52" fmla="*/ 5006166 h 6857998"/>
              <a:gd name="connsiteX53" fmla="*/ 190221 w 12192000"/>
              <a:gd name="connsiteY53" fmla="*/ 5185743 h 6857998"/>
              <a:gd name="connsiteX54" fmla="*/ 2997602 w 12192000"/>
              <a:gd name="connsiteY54" fmla="*/ 5185743 h 6857998"/>
              <a:gd name="connsiteX55" fmla="*/ 2997602 w 12192000"/>
              <a:gd name="connsiteY55" fmla="*/ 5006166 h 6857998"/>
              <a:gd name="connsiteX56" fmla="*/ 9193444 w 12192000"/>
              <a:gd name="connsiteY56" fmla="*/ 3524503 h 6857998"/>
              <a:gd name="connsiteX57" fmla="*/ 9193444 w 12192000"/>
              <a:gd name="connsiteY57" fmla="*/ 4998966 h 6857998"/>
              <a:gd name="connsiteX58" fmla="*/ 12001406 w 12192000"/>
              <a:gd name="connsiteY58" fmla="*/ 4998966 h 6857998"/>
              <a:gd name="connsiteX59" fmla="*/ 12001406 w 12192000"/>
              <a:gd name="connsiteY59" fmla="*/ 3524503 h 6857998"/>
              <a:gd name="connsiteX60" fmla="*/ 9006666 w 12192000"/>
              <a:gd name="connsiteY60" fmla="*/ 3524503 h 6857998"/>
              <a:gd name="connsiteX61" fmla="*/ 9006666 w 12192000"/>
              <a:gd name="connsiteY61" fmla="*/ 4998966 h 6857998"/>
              <a:gd name="connsiteX62" fmla="*/ 9186244 w 12192000"/>
              <a:gd name="connsiteY62" fmla="*/ 4998966 h 6857998"/>
              <a:gd name="connsiteX63" fmla="*/ 9186244 w 12192000"/>
              <a:gd name="connsiteY63" fmla="*/ 3524503 h 6857998"/>
              <a:gd name="connsiteX64" fmla="*/ 6191504 w 12192000"/>
              <a:gd name="connsiteY64" fmla="*/ 3524503 h 6857998"/>
              <a:gd name="connsiteX65" fmla="*/ 6191504 w 12192000"/>
              <a:gd name="connsiteY65" fmla="*/ 4998966 h 6857998"/>
              <a:gd name="connsiteX66" fmla="*/ 8999466 w 12192000"/>
              <a:gd name="connsiteY66" fmla="*/ 4998966 h 6857998"/>
              <a:gd name="connsiteX67" fmla="*/ 8999466 w 12192000"/>
              <a:gd name="connsiteY67" fmla="*/ 3524503 h 6857998"/>
              <a:gd name="connsiteX68" fmla="*/ 6006316 w 12192000"/>
              <a:gd name="connsiteY68" fmla="*/ 3524503 h 6857998"/>
              <a:gd name="connsiteX69" fmla="*/ 6006316 w 12192000"/>
              <a:gd name="connsiteY69" fmla="*/ 4998966 h 6857998"/>
              <a:gd name="connsiteX70" fmla="*/ 6184304 w 12192000"/>
              <a:gd name="connsiteY70" fmla="*/ 4998966 h 6857998"/>
              <a:gd name="connsiteX71" fmla="*/ 6184304 w 12192000"/>
              <a:gd name="connsiteY71" fmla="*/ 3524503 h 6857998"/>
              <a:gd name="connsiteX72" fmla="*/ 3191152 w 12192000"/>
              <a:gd name="connsiteY72" fmla="*/ 3524503 h 6857998"/>
              <a:gd name="connsiteX73" fmla="*/ 3191152 w 12192000"/>
              <a:gd name="connsiteY73" fmla="*/ 4998966 h 6857998"/>
              <a:gd name="connsiteX74" fmla="*/ 5999116 w 12192000"/>
              <a:gd name="connsiteY74" fmla="*/ 4998966 h 6857998"/>
              <a:gd name="connsiteX75" fmla="*/ 5999116 w 12192000"/>
              <a:gd name="connsiteY75" fmla="*/ 3524503 h 6857998"/>
              <a:gd name="connsiteX76" fmla="*/ 3004803 w 12192000"/>
              <a:gd name="connsiteY76" fmla="*/ 3524503 h 6857998"/>
              <a:gd name="connsiteX77" fmla="*/ 3004803 w 12192000"/>
              <a:gd name="connsiteY77" fmla="*/ 4998966 h 6857998"/>
              <a:gd name="connsiteX78" fmla="*/ 3183952 w 12192000"/>
              <a:gd name="connsiteY78" fmla="*/ 4998966 h 6857998"/>
              <a:gd name="connsiteX79" fmla="*/ 3183952 w 12192000"/>
              <a:gd name="connsiteY79" fmla="*/ 3524503 h 6857998"/>
              <a:gd name="connsiteX80" fmla="*/ 190221 w 12192000"/>
              <a:gd name="connsiteY80" fmla="*/ 3524503 h 6857998"/>
              <a:gd name="connsiteX81" fmla="*/ 190221 w 12192000"/>
              <a:gd name="connsiteY81" fmla="*/ 4998966 h 6857998"/>
              <a:gd name="connsiteX82" fmla="*/ 2997602 w 12192000"/>
              <a:gd name="connsiteY82" fmla="*/ 4998966 h 6857998"/>
              <a:gd name="connsiteX83" fmla="*/ 2997602 w 12192000"/>
              <a:gd name="connsiteY83" fmla="*/ 3524503 h 6857998"/>
              <a:gd name="connsiteX84" fmla="*/ 9193444 w 12192000"/>
              <a:gd name="connsiteY84" fmla="*/ 3339315 h 6857998"/>
              <a:gd name="connsiteX85" fmla="*/ 9193444 w 12192000"/>
              <a:gd name="connsiteY85" fmla="*/ 3517303 h 6857998"/>
              <a:gd name="connsiteX86" fmla="*/ 12001406 w 12192000"/>
              <a:gd name="connsiteY86" fmla="*/ 3517303 h 6857998"/>
              <a:gd name="connsiteX87" fmla="*/ 12001406 w 12192000"/>
              <a:gd name="connsiteY87" fmla="*/ 3339315 h 6857998"/>
              <a:gd name="connsiteX88" fmla="*/ 9006666 w 12192000"/>
              <a:gd name="connsiteY88" fmla="*/ 3339315 h 6857998"/>
              <a:gd name="connsiteX89" fmla="*/ 9006666 w 12192000"/>
              <a:gd name="connsiteY89" fmla="*/ 3517303 h 6857998"/>
              <a:gd name="connsiteX90" fmla="*/ 9186244 w 12192000"/>
              <a:gd name="connsiteY90" fmla="*/ 3517303 h 6857998"/>
              <a:gd name="connsiteX91" fmla="*/ 9186244 w 12192000"/>
              <a:gd name="connsiteY91" fmla="*/ 3339315 h 6857998"/>
              <a:gd name="connsiteX92" fmla="*/ 6191504 w 12192000"/>
              <a:gd name="connsiteY92" fmla="*/ 3339315 h 6857998"/>
              <a:gd name="connsiteX93" fmla="*/ 6191504 w 12192000"/>
              <a:gd name="connsiteY93" fmla="*/ 3517303 h 6857998"/>
              <a:gd name="connsiteX94" fmla="*/ 8999466 w 12192000"/>
              <a:gd name="connsiteY94" fmla="*/ 3517303 h 6857998"/>
              <a:gd name="connsiteX95" fmla="*/ 8999466 w 12192000"/>
              <a:gd name="connsiteY95" fmla="*/ 3339315 h 6857998"/>
              <a:gd name="connsiteX96" fmla="*/ 6006316 w 12192000"/>
              <a:gd name="connsiteY96" fmla="*/ 3339315 h 6857998"/>
              <a:gd name="connsiteX97" fmla="*/ 6006316 w 12192000"/>
              <a:gd name="connsiteY97" fmla="*/ 3517303 h 6857998"/>
              <a:gd name="connsiteX98" fmla="*/ 6184304 w 12192000"/>
              <a:gd name="connsiteY98" fmla="*/ 3517303 h 6857998"/>
              <a:gd name="connsiteX99" fmla="*/ 6184304 w 12192000"/>
              <a:gd name="connsiteY99" fmla="*/ 3339315 h 6857998"/>
              <a:gd name="connsiteX100" fmla="*/ 3191152 w 12192000"/>
              <a:gd name="connsiteY100" fmla="*/ 3339315 h 6857998"/>
              <a:gd name="connsiteX101" fmla="*/ 3191152 w 12192000"/>
              <a:gd name="connsiteY101" fmla="*/ 3517303 h 6857998"/>
              <a:gd name="connsiteX102" fmla="*/ 5999116 w 12192000"/>
              <a:gd name="connsiteY102" fmla="*/ 3517303 h 6857998"/>
              <a:gd name="connsiteX103" fmla="*/ 5999116 w 12192000"/>
              <a:gd name="connsiteY103" fmla="*/ 3339315 h 6857998"/>
              <a:gd name="connsiteX104" fmla="*/ 3004803 w 12192000"/>
              <a:gd name="connsiteY104" fmla="*/ 3339315 h 6857998"/>
              <a:gd name="connsiteX105" fmla="*/ 3004803 w 12192000"/>
              <a:gd name="connsiteY105" fmla="*/ 3517303 h 6857998"/>
              <a:gd name="connsiteX106" fmla="*/ 3183952 w 12192000"/>
              <a:gd name="connsiteY106" fmla="*/ 3517303 h 6857998"/>
              <a:gd name="connsiteX107" fmla="*/ 3183952 w 12192000"/>
              <a:gd name="connsiteY107" fmla="*/ 3339315 h 6857998"/>
              <a:gd name="connsiteX108" fmla="*/ 190221 w 12192000"/>
              <a:gd name="connsiteY108" fmla="*/ 3339315 h 6857998"/>
              <a:gd name="connsiteX109" fmla="*/ 190221 w 12192000"/>
              <a:gd name="connsiteY109" fmla="*/ 3517303 h 6857998"/>
              <a:gd name="connsiteX110" fmla="*/ 2997602 w 12192000"/>
              <a:gd name="connsiteY110" fmla="*/ 3517303 h 6857998"/>
              <a:gd name="connsiteX111" fmla="*/ 2997602 w 12192000"/>
              <a:gd name="connsiteY111" fmla="*/ 3339315 h 6857998"/>
              <a:gd name="connsiteX112" fmla="*/ 9193444 w 12192000"/>
              <a:gd name="connsiteY112" fmla="*/ 1859240 h 6857998"/>
              <a:gd name="connsiteX113" fmla="*/ 9193444 w 12192000"/>
              <a:gd name="connsiteY113" fmla="*/ 3332115 h 6857998"/>
              <a:gd name="connsiteX114" fmla="*/ 12001406 w 12192000"/>
              <a:gd name="connsiteY114" fmla="*/ 3332115 h 6857998"/>
              <a:gd name="connsiteX115" fmla="*/ 12001406 w 12192000"/>
              <a:gd name="connsiteY115" fmla="*/ 1859240 h 6857998"/>
              <a:gd name="connsiteX116" fmla="*/ 9006666 w 12192000"/>
              <a:gd name="connsiteY116" fmla="*/ 1859240 h 6857998"/>
              <a:gd name="connsiteX117" fmla="*/ 9006666 w 12192000"/>
              <a:gd name="connsiteY117" fmla="*/ 3332115 h 6857998"/>
              <a:gd name="connsiteX118" fmla="*/ 9186244 w 12192000"/>
              <a:gd name="connsiteY118" fmla="*/ 3332115 h 6857998"/>
              <a:gd name="connsiteX119" fmla="*/ 9186244 w 12192000"/>
              <a:gd name="connsiteY119" fmla="*/ 1859240 h 6857998"/>
              <a:gd name="connsiteX120" fmla="*/ 6191504 w 12192000"/>
              <a:gd name="connsiteY120" fmla="*/ 1859240 h 6857998"/>
              <a:gd name="connsiteX121" fmla="*/ 6191504 w 12192000"/>
              <a:gd name="connsiteY121" fmla="*/ 3332115 h 6857998"/>
              <a:gd name="connsiteX122" fmla="*/ 8999466 w 12192000"/>
              <a:gd name="connsiteY122" fmla="*/ 3332115 h 6857998"/>
              <a:gd name="connsiteX123" fmla="*/ 8999466 w 12192000"/>
              <a:gd name="connsiteY123" fmla="*/ 1859240 h 6857998"/>
              <a:gd name="connsiteX124" fmla="*/ 6006316 w 12192000"/>
              <a:gd name="connsiteY124" fmla="*/ 1859240 h 6857998"/>
              <a:gd name="connsiteX125" fmla="*/ 6006316 w 12192000"/>
              <a:gd name="connsiteY125" fmla="*/ 3332115 h 6857998"/>
              <a:gd name="connsiteX126" fmla="*/ 6184304 w 12192000"/>
              <a:gd name="connsiteY126" fmla="*/ 3332115 h 6857998"/>
              <a:gd name="connsiteX127" fmla="*/ 6184304 w 12192000"/>
              <a:gd name="connsiteY127" fmla="*/ 1859240 h 6857998"/>
              <a:gd name="connsiteX128" fmla="*/ 3191152 w 12192000"/>
              <a:gd name="connsiteY128" fmla="*/ 1859240 h 6857998"/>
              <a:gd name="connsiteX129" fmla="*/ 3191152 w 12192000"/>
              <a:gd name="connsiteY129" fmla="*/ 3332115 h 6857998"/>
              <a:gd name="connsiteX130" fmla="*/ 5999116 w 12192000"/>
              <a:gd name="connsiteY130" fmla="*/ 3332115 h 6857998"/>
              <a:gd name="connsiteX131" fmla="*/ 5999116 w 12192000"/>
              <a:gd name="connsiteY131" fmla="*/ 1859240 h 6857998"/>
              <a:gd name="connsiteX132" fmla="*/ 3004803 w 12192000"/>
              <a:gd name="connsiteY132" fmla="*/ 1859240 h 6857998"/>
              <a:gd name="connsiteX133" fmla="*/ 3004803 w 12192000"/>
              <a:gd name="connsiteY133" fmla="*/ 3332115 h 6857998"/>
              <a:gd name="connsiteX134" fmla="*/ 3183952 w 12192000"/>
              <a:gd name="connsiteY134" fmla="*/ 3332115 h 6857998"/>
              <a:gd name="connsiteX135" fmla="*/ 3183952 w 12192000"/>
              <a:gd name="connsiteY135" fmla="*/ 1859240 h 6857998"/>
              <a:gd name="connsiteX136" fmla="*/ 190221 w 12192000"/>
              <a:gd name="connsiteY136" fmla="*/ 1859240 h 6857998"/>
              <a:gd name="connsiteX137" fmla="*/ 190221 w 12192000"/>
              <a:gd name="connsiteY137" fmla="*/ 3332115 h 6857998"/>
              <a:gd name="connsiteX138" fmla="*/ 2997602 w 12192000"/>
              <a:gd name="connsiteY138" fmla="*/ 3332115 h 6857998"/>
              <a:gd name="connsiteX139" fmla="*/ 2997602 w 12192000"/>
              <a:gd name="connsiteY139" fmla="*/ 1859240 h 6857998"/>
              <a:gd name="connsiteX140" fmla="*/ 9193444 w 12192000"/>
              <a:gd name="connsiteY140" fmla="*/ 1671302 h 6857998"/>
              <a:gd name="connsiteX141" fmla="*/ 9193444 w 12192000"/>
              <a:gd name="connsiteY141" fmla="*/ 1852040 h 6857998"/>
              <a:gd name="connsiteX142" fmla="*/ 12001406 w 12192000"/>
              <a:gd name="connsiteY142" fmla="*/ 1852040 h 6857998"/>
              <a:gd name="connsiteX143" fmla="*/ 12001406 w 12192000"/>
              <a:gd name="connsiteY143" fmla="*/ 1671302 h 6857998"/>
              <a:gd name="connsiteX144" fmla="*/ 9006666 w 12192000"/>
              <a:gd name="connsiteY144" fmla="*/ 1671302 h 6857998"/>
              <a:gd name="connsiteX145" fmla="*/ 9006666 w 12192000"/>
              <a:gd name="connsiteY145" fmla="*/ 1852040 h 6857998"/>
              <a:gd name="connsiteX146" fmla="*/ 9186244 w 12192000"/>
              <a:gd name="connsiteY146" fmla="*/ 1852040 h 6857998"/>
              <a:gd name="connsiteX147" fmla="*/ 9186244 w 12192000"/>
              <a:gd name="connsiteY147" fmla="*/ 1671302 h 6857998"/>
              <a:gd name="connsiteX148" fmla="*/ 6191504 w 12192000"/>
              <a:gd name="connsiteY148" fmla="*/ 1671302 h 6857998"/>
              <a:gd name="connsiteX149" fmla="*/ 6191504 w 12192000"/>
              <a:gd name="connsiteY149" fmla="*/ 1852040 h 6857998"/>
              <a:gd name="connsiteX150" fmla="*/ 8999466 w 12192000"/>
              <a:gd name="connsiteY150" fmla="*/ 1852040 h 6857998"/>
              <a:gd name="connsiteX151" fmla="*/ 8999466 w 12192000"/>
              <a:gd name="connsiteY151" fmla="*/ 1671302 h 6857998"/>
              <a:gd name="connsiteX152" fmla="*/ 6006316 w 12192000"/>
              <a:gd name="connsiteY152" fmla="*/ 1671302 h 6857998"/>
              <a:gd name="connsiteX153" fmla="*/ 6006316 w 12192000"/>
              <a:gd name="connsiteY153" fmla="*/ 1852040 h 6857998"/>
              <a:gd name="connsiteX154" fmla="*/ 6184304 w 12192000"/>
              <a:gd name="connsiteY154" fmla="*/ 1852040 h 6857998"/>
              <a:gd name="connsiteX155" fmla="*/ 6184304 w 12192000"/>
              <a:gd name="connsiteY155" fmla="*/ 1671302 h 6857998"/>
              <a:gd name="connsiteX156" fmla="*/ 3191152 w 12192000"/>
              <a:gd name="connsiteY156" fmla="*/ 1671302 h 6857998"/>
              <a:gd name="connsiteX157" fmla="*/ 3191152 w 12192000"/>
              <a:gd name="connsiteY157" fmla="*/ 1852040 h 6857998"/>
              <a:gd name="connsiteX158" fmla="*/ 5999116 w 12192000"/>
              <a:gd name="connsiteY158" fmla="*/ 1852040 h 6857998"/>
              <a:gd name="connsiteX159" fmla="*/ 5999116 w 12192000"/>
              <a:gd name="connsiteY159" fmla="*/ 1671302 h 6857998"/>
              <a:gd name="connsiteX160" fmla="*/ 3004803 w 12192000"/>
              <a:gd name="connsiteY160" fmla="*/ 1671302 h 6857998"/>
              <a:gd name="connsiteX161" fmla="*/ 3004803 w 12192000"/>
              <a:gd name="connsiteY161" fmla="*/ 1852040 h 6857998"/>
              <a:gd name="connsiteX162" fmla="*/ 3183952 w 12192000"/>
              <a:gd name="connsiteY162" fmla="*/ 1852040 h 6857998"/>
              <a:gd name="connsiteX163" fmla="*/ 3183952 w 12192000"/>
              <a:gd name="connsiteY163" fmla="*/ 1671302 h 6857998"/>
              <a:gd name="connsiteX164" fmla="*/ 190221 w 12192000"/>
              <a:gd name="connsiteY164" fmla="*/ 1671302 h 6857998"/>
              <a:gd name="connsiteX165" fmla="*/ 190221 w 12192000"/>
              <a:gd name="connsiteY165" fmla="*/ 1852040 h 6857998"/>
              <a:gd name="connsiteX166" fmla="*/ 2997602 w 12192000"/>
              <a:gd name="connsiteY166" fmla="*/ 1852040 h 6857998"/>
              <a:gd name="connsiteX167" fmla="*/ 2997602 w 12192000"/>
              <a:gd name="connsiteY167" fmla="*/ 1671302 h 6857998"/>
              <a:gd name="connsiteX168" fmla="*/ 9193444 w 12192000"/>
              <a:gd name="connsiteY168" fmla="*/ 190219 h 6857998"/>
              <a:gd name="connsiteX169" fmla="*/ 9193444 w 12192000"/>
              <a:gd name="connsiteY169" fmla="*/ 1664102 h 6857998"/>
              <a:gd name="connsiteX170" fmla="*/ 12001406 w 12192000"/>
              <a:gd name="connsiteY170" fmla="*/ 1664102 h 6857998"/>
              <a:gd name="connsiteX171" fmla="*/ 12001406 w 12192000"/>
              <a:gd name="connsiteY171" fmla="*/ 190219 h 6857998"/>
              <a:gd name="connsiteX172" fmla="*/ 9006666 w 12192000"/>
              <a:gd name="connsiteY172" fmla="*/ 190219 h 6857998"/>
              <a:gd name="connsiteX173" fmla="*/ 9006666 w 12192000"/>
              <a:gd name="connsiteY173" fmla="*/ 1664102 h 6857998"/>
              <a:gd name="connsiteX174" fmla="*/ 9186244 w 12192000"/>
              <a:gd name="connsiteY174" fmla="*/ 1664102 h 6857998"/>
              <a:gd name="connsiteX175" fmla="*/ 9186244 w 12192000"/>
              <a:gd name="connsiteY175" fmla="*/ 190219 h 6857998"/>
              <a:gd name="connsiteX176" fmla="*/ 6191504 w 12192000"/>
              <a:gd name="connsiteY176" fmla="*/ 190219 h 6857998"/>
              <a:gd name="connsiteX177" fmla="*/ 6191504 w 12192000"/>
              <a:gd name="connsiteY177" fmla="*/ 1664102 h 6857998"/>
              <a:gd name="connsiteX178" fmla="*/ 8999466 w 12192000"/>
              <a:gd name="connsiteY178" fmla="*/ 1664102 h 6857998"/>
              <a:gd name="connsiteX179" fmla="*/ 8999466 w 12192000"/>
              <a:gd name="connsiteY179" fmla="*/ 190219 h 6857998"/>
              <a:gd name="connsiteX180" fmla="*/ 6006316 w 12192000"/>
              <a:gd name="connsiteY180" fmla="*/ 190219 h 6857998"/>
              <a:gd name="connsiteX181" fmla="*/ 6006316 w 12192000"/>
              <a:gd name="connsiteY181" fmla="*/ 1664102 h 6857998"/>
              <a:gd name="connsiteX182" fmla="*/ 6184304 w 12192000"/>
              <a:gd name="connsiteY182" fmla="*/ 1664102 h 6857998"/>
              <a:gd name="connsiteX183" fmla="*/ 6184304 w 12192000"/>
              <a:gd name="connsiteY183" fmla="*/ 190219 h 6857998"/>
              <a:gd name="connsiteX184" fmla="*/ 3191152 w 12192000"/>
              <a:gd name="connsiteY184" fmla="*/ 190219 h 6857998"/>
              <a:gd name="connsiteX185" fmla="*/ 3191152 w 12192000"/>
              <a:gd name="connsiteY185" fmla="*/ 1664102 h 6857998"/>
              <a:gd name="connsiteX186" fmla="*/ 5999116 w 12192000"/>
              <a:gd name="connsiteY186" fmla="*/ 1664102 h 6857998"/>
              <a:gd name="connsiteX187" fmla="*/ 5999116 w 12192000"/>
              <a:gd name="connsiteY187" fmla="*/ 190219 h 6857998"/>
              <a:gd name="connsiteX188" fmla="*/ 3004803 w 12192000"/>
              <a:gd name="connsiteY188" fmla="*/ 190219 h 6857998"/>
              <a:gd name="connsiteX189" fmla="*/ 3004803 w 12192000"/>
              <a:gd name="connsiteY189" fmla="*/ 1664102 h 6857998"/>
              <a:gd name="connsiteX190" fmla="*/ 3183952 w 12192000"/>
              <a:gd name="connsiteY190" fmla="*/ 1664102 h 6857998"/>
              <a:gd name="connsiteX191" fmla="*/ 3183952 w 12192000"/>
              <a:gd name="connsiteY191" fmla="*/ 190219 h 6857998"/>
              <a:gd name="connsiteX192" fmla="*/ 190221 w 12192000"/>
              <a:gd name="connsiteY192" fmla="*/ 190219 h 6857998"/>
              <a:gd name="connsiteX193" fmla="*/ 190221 w 12192000"/>
              <a:gd name="connsiteY193" fmla="*/ 1664102 h 6857998"/>
              <a:gd name="connsiteX194" fmla="*/ 2997602 w 12192000"/>
              <a:gd name="connsiteY194" fmla="*/ 1664102 h 6857998"/>
              <a:gd name="connsiteX195" fmla="*/ 2997602 w 12192000"/>
              <a:gd name="connsiteY195" fmla="*/ 190219 h 6857998"/>
              <a:gd name="connsiteX196" fmla="*/ 183021 w 12192000"/>
              <a:gd name="connsiteY196" fmla="*/ 0 h 6857998"/>
              <a:gd name="connsiteX197" fmla="*/ 190221 w 12192000"/>
              <a:gd name="connsiteY197" fmla="*/ 0 h 6857998"/>
              <a:gd name="connsiteX198" fmla="*/ 190221 w 12192000"/>
              <a:gd name="connsiteY198" fmla="*/ 183019 h 6857998"/>
              <a:gd name="connsiteX199" fmla="*/ 2997602 w 12192000"/>
              <a:gd name="connsiteY199" fmla="*/ 183019 h 6857998"/>
              <a:gd name="connsiteX200" fmla="*/ 2997602 w 12192000"/>
              <a:gd name="connsiteY200" fmla="*/ 0 h 6857998"/>
              <a:gd name="connsiteX201" fmla="*/ 3004803 w 12192000"/>
              <a:gd name="connsiteY201" fmla="*/ 0 h 6857998"/>
              <a:gd name="connsiteX202" fmla="*/ 3004803 w 12192000"/>
              <a:gd name="connsiteY202" fmla="*/ 183019 h 6857998"/>
              <a:gd name="connsiteX203" fmla="*/ 3183952 w 12192000"/>
              <a:gd name="connsiteY203" fmla="*/ 183019 h 6857998"/>
              <a:gd name="connsiteX204" fmla="*/ 3183952 w 12192000"/>
              <a:gd name="connsiteY204" fmla="*/ 0 h 6857998"/>
              <a:gd name="connsiteX205" fmla="*/ 3191152 w 12192000"/>
              <a:gd name="connsiteY205" fmla="*/ 0 h 6857998"/>
              <a:gd name="connsiteX206" fmla="*/ 3191152 w 12192000"/>
              <a:gd name="connsiteY206" fmla="*/ 183019 h 6857998"/>
              <a:gd name="connsiteX207" fmla="*/ 5999116 w 12192000"/>
              <a:gd name="connsiteY207" fmla="*/ 183019 h 6857998"/>
              <a:gd name="connsiteX208" fmla="*/ 5999116 w 12192000"/>
              <a:gd name="connsiteY208" fmla="*/ 0 h 6857998"/>
              <a:gd name="connsiteX209" fmla="*/ 6006316 w 12192000"/>
              <a:gd name="connsiteY209" fmla="*/ 0 h 6857998"/>
              <a:gd name="connsiteX210" fmla="*/ 6006316 w 12192000"/>
              <a:gd name="connsiteY210" fmla="*/ 183019 h 6857998"/>
              <a:gd name="connsiteX211" fmla="*/ 6184304 w 12192000"/>
              <a:gd name="connsiteY211" fmla="*/ 183019 h 6857998"/>
              <a:gd name="connsiteX212" fmla="*/ 6184304 w 12192000"/>
              <a:gd name="connsiteY212" fmla="*/ 0 h 6857998"/>
              <a:gd name="connsiteX213" fmla="*/ 6191504 w 12192000"/>
              <a:gd name="connsiteY213" fmla="*/ 0 h 6857998"/>
              <a:gd name="connsiteX214" fmla="*/ 6191504 w 12192000"/>
              <a:gd name="connsiteY214" fmla="*/ 183019 h 6857998"/>
              <a:gd name="connsiteX215" fmla="*/ 8999466 w 12192000"/>
              <a:gd name="connsiteY215" fmla="*/ 183019 h 6857998"/>
              <a:gd name="connsiteX216" fmla="*/ 8999466 w 12192000"/>
              <a:gd name="connsiteY216" fmla="*/ 0 h 6857998"/>
              <a:gd name="connsiteX217" fmla="*/ 9006666 w 12192000"/>
              <a:gd name="connsiteY217" fmla="*/ 0 h 6857998"/>
              <a:gd name="connsiteX218" fmla="*/ 9006666 w 12192000"/>
              <a:gd name="connsiteY218" fmla="*/ 183019 h 6857998"/>
              <a:gd name="connsiteX219" fmla="*/ 9186244 w 12192000"/>
              <a:gd name="connsiteY219" fmla="*/ 183019 h 6857998"/>
              <a:gd name="connsiteX220" fmla="*/ 9186244 w 12192000"/>
              <a:gd name="connsiteY220" fmla="*/ 1 h 6857998"/>
              <a:gd name="connsiteX221" fmla="*/ 9193444 w 12192000"/>
              <a:gd name="connsiteY221" fmla="*/ 1 h 6857998"/>
              <a:gd name="connsiteX222" fmla="*/ 9193444 w 12192000"/>
              <a:gd name="connsiteY222" fmla="*/ 183019 h 6857998"/>
              <a:gd name="connsiteX223" fmla="*/ 12001406 w 12192000"/>
              <a:gd name="connsiteY223" fmla="*/ 183019 h 6857998"/>
              <a:gd name="connsiteX224" fmla="*/ 12001406 w 12192000"/>
              <a:gd name="connsiteY224" fmla="*/ 1 h 6857998"/>
              <a:gd name="connsiteX225" fmla="*/ 12008606 w 12192000"/>
              <a:gd name="connsiteY225" fmla="*/ 1 h 6857998"/>
              <a:gd name="connsiteX226" fmla="*/ 12008606 w 12192000"/>
              <a:gd name="connsiteY226" fmla="*/ 183019 h 6857998"/>
              <a:gd name="connsiteX227" fmla="*/ 12192000 w 12192000"/>
              <a:gd name="connsiteY227" fmla="*/ 183019 h 6857998"/>
              <a:gd name="connsiteX228" fmla="*/ 12192000 w 12192000"/>
              <a:gd name="connsiteY228" fmla="*/ 190219 h 6857998"/>
              <a:gd name="connsiteX229" fmla="*/ 12008606 w 12192000"/>
              <a:gd name="connsiteY229" fmla="*/ 190219 h 6857998"/>
              <a:gd name="connsiteX230" fmla="*/ 12008606 w 12192000"/>
              <a:gd name="connsiteY230" fmla="*/ 1664102 h 6857998"/>
              <a:gd name="connsiteX231" fmla="*/ 12192000 w 12192000"/>
              <a:gd name="connsiteY231" fmla="*/ 1664102 h 6857998"/>
              <a:gd name="connsiteX232" fmla="*/ 12192000 w 12192000"/>
              <a:gd name="connsiteY232" fmla="*/ 1671302 h 6857998"/>
              <a:gd name="connsiteX233" fmla="*/ 12008606 w 12192000"/>
              <a:gd name="connsiteY233" fmla="*/ 1671302 h 6857998"/>
              <a:gd name="connsiteX234" fmla="*/ 12008606 w 12192000"/>
              <a:gd name="connsiteY234" fmla="*/ 1852040 h 6857998"/>
              <a:gd name="connsiteX235" fmla="*/ 12192000 w 12192000"/>
              <a:gd name="connsiteY235" fmla="*/ 1852040 h 6857998"/>
              <a:gd name="connsiteX236" fmla="*/ 12192000 w 12192000"/>
              <a:gd name="connsiteY236" fmla="*/ 1859240 h 6857998"/>
              <a:gd name="connsiteX237" fmla="*/ 12008606 w 12192000"/>
              <a:gd name="connsiteY237" fmla="*/ 1859240 h 6857998"/>
              <a:gd name="connsiteX238" fmla="*/ 12008606 w 12192000"/>
              <a:gd name="connsiteY238" fmla="*/ 3332115 h 6857998"/>
              <a:gd name="connsiteX239" fmla="*/ 12192000 w 12192000"/>
              <a:gd name="connsiteY239" fmla="*/ 3332115 h 6857998"/>
              <a:gd name="connsiteX240" fmla="*/ 12192000 w 12192000"/>
              <a:gd name="connsiteY240" fmla="*/ 3339315 h 6857998"/>
              <a:gd name="connsiteX241" fmla="*/ 12008606 w 12192000"/>
              <a:gd name="connsiteY241" fmla="*/ 3339315 h 6857998"/>
              <a:gd name="connsiteX242" fmla="*/ 12008606 w 12192000"/>
              <a:gd name="connsiteY242" fmla="*/ 3517303 h 6857998"/>
              <a:gd name="connsiteX243" fmla="*/ 12192000 w 12192000"/>
              <a:gd name="connsiteY243" fmla="*/ 3517303 h 6857998"/>
              <a:gd name="connsiteX244" fmla="*/ 12192000 w 12192000"/>
              <a:gd name="connsiteY244" fmla="*/ 3524503 h 6857998"/>
              <a:gd name="connsiteX245" fmla="*/ 12008606 w 12192000"/>
              <a:gd name="connsiteY245" fmla="*/ 3524503 h 6857998"/>
              <a:gd name="connsiteX246" fmla="*/ 12008606 w 12192000"/>
              <a:gd name="connsiteY246" fmla="*/ 4998966 h 6857998"/>
              <a:gd name="connsiteX247" fmla="*/ 12192000 w 12192000"/>
              <a:gd name="connsiteY247" fmla="*/ 4998966 h 6857998"/>
              <a:gd name="connsiteX248" fmla="*/ 12192000 w 12192000"/>
              <a:gd name="connsiteY248" fmla="*/ 5006166 h 6857998"/>
              <a:gd name="connsiteX249" fmla="*/ 12008606 w 12192000"/>
              <a:gd name="connsiteY249" fmla="*/ 5006166 h 6857998"/>
              <a:gd name="connsiteX250" fmla="*/ 12008606 w 12192000"/>
              <a:gd name="connsiteY250" fmla="*/ 5185743 h 6857998"/>
              <a:gd name="connsiteX251" fmla="*/ 12192000 w 12192000"/>
              <a:gd name="connsiteY251" fmla="*/ 5185743 h 6857998"/>
              <a:gd name="connsiteX252" fmla="*/ 12192000 w 12192000"/>
              <a:gd name="connsiteY252" fmla="*/ 5192943 h 6857998"/>
              <a:gd name="connsiteX253" fmla="*/ 12008606 w 12192000"/>
              <a:gd name="connsiteY253" fmla="*/ 5192943 h 6857998"/>
              <a:gd name="connsiteX254" fmla="*/ 12008606 w 12192000"/>
              <a:gd name="connsiteY254" fmla="*/ 6668993 h 6857998"/>
              <a:gd name="connsiteX255" fmla="*/ 12192000 w 12192000"/>
              <a:gd name="connsiteY255" fmla="*/ 6668993 h 6857998"/>
              <a:gd name="connsiteX256" fmla="*/ 12192000 w 12192000"/>
              <a:gd name="connsiteY256" fmla="*/ 6676193 h 6857998"/>
              <a:gd name="connsiteX257" fmla="*/ 12008606 w 12192000"/>
              <a:gd name="connsiteY257" fmla="*/ 6676193 h 6857998"/>
              <a:gd name="connsiteX258" fmla="*/ 12008606 w 12192000"/>
              <a:gd name="connsiteY258" fmla="*/ 6857998 h 6857998"/>
              <a:gd name="connsiteX259" fmla="*/ 12001406 w 12192000"/>
              <a:gd name="connsiteY259" fmla="*/ 6857998 h 6857998"/>
              <a:gd name="connsiteX260" fmla="*/ 12001406 w 12192000"/>
              <a:gd name="connsiteY260" fmla="*/ 6676193 h 6857998"/>
              <a:gd name="connsiteX261" fmla="*/ 9193444 w 12192000"/>
              <a:gd name="connsiteY261" fmla="*/ 6676193 h 6857998"/>
              <a:gd name="connsiteX262" fmla="*/ 9193444 w 12192000"/>
              <a:gd name="connsiteY262" fmla="*/ 6857998 h 6857998"/>
              <a:gd name="connsiteX263" fmla="*/ 9186244 w 12192000"/>
              <a:gd name="connsiteY263" fmla="*/ 6857998 h 6857998"/>
              <a:gd name="connsiteX264" fmla="*/ 9186244 w 12192000"/>
              <a:gd name="connsiteY264" fmla="*/ 6676193 h 6857998"/>
              <a:gd name="connsiteX265" fmla="*/ 9006666 w 12192000"/>
              <a:gd name="connsiteY265" fmla="*/ 6676193 h 6857998"/>
              <a:gd name="connsiteX266" fmla="*/ 9006666 w 12192000"/>
              <a:gd name="connsiteY266" fmla="*/ 6857998 h 6857998"/>
              <a:gd name="connsiteX267" fmla="*/ 8999466 w 12192000"/>
              <a:gd name="connsiteY267" fmla="*/ 6857998 h 6857998"/>
              <a:gd name="connsiteX268" fmla="*/ 8999466 w 12192000"/>
              <a:gd name="connsiteY268" fmla="*/ 6676193 h 6857998"/>
              <a:gd name="connsiteX269" fmla="*/ 6191504 w 12192000"/>
              <a:gd name="connsiteY269" fmla="*/ 6676193 h 6857998"/>
              <a:gd name="connsiteX270" fmla="*/ 6191504 w 12192000"/>
              <a:gd name="connsiteY270" fmla="*/ 6857998 h 6857998"/>
              <a:gd name="connsiteX271" fmla="*/ 6184304 w 12192000"/>
              <a:gd name="connsiteY271" fmla="*/ 6857998 h 6857998"/>
              <a:gd name="connsiteX272" fmla="*/ 6184304 w 12192000"/>
              <a:gd name="connsiteY272" fmla="*/ 6676193 h 6857998"/>
              <a:gd name="connsiteX273" fmla="*/ 6006316 w 12192000"/>
              <a:gd name="connsiteY273" fmla="*/ 6676193 h 6857998"/>
              <a:gd name="connsiteX274" fmla="*/ 6006316 w 12192000"/>
              <a:gd name="connsiteY274" fmla="*/ 6857998 h 6857998"/>
              <a:gd name="connsiteX275" fmla="*/ 5999116 w 12192000"/>
              <a:gd name="connsiteY275" fmla="*/ 6857998 h 6857998"/>
              <a:gd name="connsiteX276" fmla="*/ 5999116 w 12192000"/>
              <a:gd name="connsiteY276" fmla="*/ 6676193 h 6857998"/>
              <a:gd name="connsiteX277" fmla="*/ 3191152 w 12192000"/>
              <a:gd name="connsiteY277" fmla="*/ 6676193 h 6857998"/>
              <a:gd name="connsiteX278" fmla="*/ 3191152 w 12192000"/>
              <a:gd name="connsiteY278" fmla="*/ 6857998 h 6857998"/>
              <a:gd name="connsiteX279" fmla="*/ 3183952 w 12192000"/>
              <a:gd name="connsiteY279" fmla="*/ 6857998 h 6857998"/>
              <a:gd name="connsiteX280" fmla="*/ 3183952 w 12192000"/>
              <a:gd name="connsiteY280" fmla="*/ 6676193 h 6857998"/>
              <a:gd name="connsiteX281" fmla="*/ 3004803 w 12192000"/>
              <a:gd name="connsiteY281" fmla="*/ 6676193 h 6857998"/>
              <a:gd name="connsiteX282" fmla="*/ 3004803 w 12192000"/>
              <a:gd name="connsiteY282" fmla="*/ 6857998 h 6857998"/>
              <a:gd name="connsiteX283" fmla="*/ 2997602 w 12192000"/>
              <a:gd name="connsiteY283" fmla="*/ 6857998 h 6857998"/>
              <a:gd name="connsiteX284" fmla="*/ 2997602 w 12192000"/>
              <a:gd name="connsiteY284" fmla="*/ 6676193 h 6857998"/>
              <a:gd name="connsiteX285" fmla="*/ 190221 w 12192000"/>
              <a:gd name="connsiteY285" fmla="*/ 6676193 h 6857998"/>
              <a:gd name="connsiteX286" fmla="*/ 190221 w 12192000"/>
              <a:gd name="connsiteY286" fmla="*/ 6857998 h 6857998"/>
              <a:gd name="connsiteX287" fmla="*/ 183021 w 12192000"/>
              <a:gd name="connsiteY287" fmla="*/ 6857998 h 6857998"/>
              <a:gd name="connsiteX288" fmla="*/ 183021 w 12192000"/>
              <a:gd name="connsiteY288" fmla="*/ 6676193 h 6857998"/>
              <a:gd name="connsiteX289" fmla="*/ 0 w 12192000"/>
              <a:gd name="connsiteY289" fmla="*/ 6676193 h 6857998"/>
              <a:gd name="connsiteX290" fmla="*/ 0 w 12192000"/>
              <a:gd name="connsiteY290" fmla="*/ 6668993 h 6857998"/>
              <a:gd name="connsiteX291" fmla="*/ 183021 w 12192000"/>
              <a:gd name="connsiteY291" fmla="*/ 6668993 h 6857998"/>
              <a:gd name="connsiteX292" fmla="*/ 183021 w 12192000"/>
              <a:gd name="connsiteY292" fmla="*/ 5192943 h 6857998"/>
              <a:gd name="connsiteX293" fmla="*/ 0 w 12192000"/>
              <a:gd name="connsiteY293" fmla="*/ 5192943 h 6857998"/>
              <a:gd name="connsiteX294" fmla="*/ 0 w 12192000"/>
              <a:gd name="connsiteY294" fmla="*/ 5185743 h 6857998"/>
              <a:gd name="connsiteX295" fmla="*/ 183021 w 12192000"/>
              <a:gd name="connsiteY295" fmla="*/ 5185743 h 6857998"/>
              <a:gd name="connsiteX296" fmla="*/ 183021 w 12192000"/>
              <a:gd name="connsiteY296" fmla="*/ 5006166 h 6857998"/>
              <a:gd name="connsiteX297" fmla="*/ 1 w 12192000"/>
              <a:gd name="connsiteY297" fmla="*/ 5006166 h 6857998"/>
              <a:gd name="connsiteX298" fmla="*/ 1 w 12192000"/>
              <a:gd name="connsiteY298" fmla="*/ 4998966 h 6857998"/>
              <a:gd name="connsiteX299" fmla="*/ 183021 w 12192000"/>
              <a:gd name="connsiteY299" fmla="*/ 4998966 h 6857998"/>
              <a:gd name="connsiteX300" fmla="*/ 183021 w 12192000"/>
              <a:gd name="connsiteY300" fmla="*/ 3524503 h 6857998"/>
              <a:gd name="connsiteX301" fmla="*/ 1 w 12192000"/>
              <a:gd name="connsiteY301" fmla="*/ 3524503 h 6857998"/>
              <a:gd name="connsiteX302" fmla="*/ 1 w 12192000"/>
              <a:gd name="connsiteY302" fmla="*/ 3517303 h 6857998"/>
              <a:gd name="connsiteX303" fmla="*/ 183021 w 12192000"/>
              <a:gd name="connsiteY303" fmla="*/ 3517303 h 6857998"/>
              <a:gd name="connsiteX304" fmla="*/ 183021 w 12192000"/>
              <a:gd name="connsiteY304" fmla="*/ 3339315 h 6857998"/>
              <a:gd name="connsiteX305" fmla="*/ 1 w 12192000"/>
              <a:gd name="connsiteY305" fmla="*/ 3339315 h 6857998"/>
              <a:gd name="connsiteX306" fmla="*/ 1 w 12192000"/>
              <a:gd name="connsiteY306" fmla="*/ 3332115 h 6857998"/>
              <a:gd name="connsiteX307" fmla="*/ 183021 w 12192000"/>
              <a:gd name="connsiteY307" fmla="*/ 3332115 h 6857998"/>
              <a:gd name="connsiteX308" fmla="*/ 183021 w 12192000"/>
              <a:gd name="connsiteY308" fmla="*/ 1859240 h 6857998"/>
              <a:gd name="connsiteX309" fmla="*/ 1 w 12192000"/>
              <a:gd name="connsiteY309" fmla="*/ 1859240 h 6857998"/>
              <a:gd name="connsiteX310" fmla="*/ 1 w 12192000"/>
              <a:gd name="connsiteY310" fmla="*/ 1852040 h 6857998"/>
              <a:gd name="connsiteX311" fmla="*/ 183021 w 12192000"/>
              <a:gd name="connsiteY311" fmla="*/ 1852040 h 6857998"/>
              <a:gd name="connsiteX312" fmla="*/ 183021 w 12192000"/>
              <a:gd name="connsiteY312" fmla="*/ 1671302 h 6857998"/>
              <a:gd name="connsiteX313" fmla="*/ 1 w 12192000"/>
              <a:gd name="connsiteY313" fmla="*/ 1671302 h 6857998"/>
              <a:gd name="connsiteX314" fmla="*/ 1 w 12192000"/>
              <a:gd name="connsiteY314" fmla="*/ 1664102 h 6857998"/>
              <a:gd name="connsiteX315" fmla="*/ 183021 w 12192000"/>
              <a:gd name="connsiteY315" fmla="*/ 1664102 h 6857998"/>
              <a:gd name="connsiteX316" fmla="*/ 183021 w 12192000"/>
              <a:gd name="connsiteY316" fmla="*/ 190219 h 6857998"/>
              <a:gd name="connsiteX317" fmla="*/ 1 w 12192000"/>
              <a:gd name="connsiteY317" fmla="*/ 190219 h 6857998"/>
              <a:gd name="connsiteX318" fmla="*/ 1 w 12192000"/>
              <a:gd name="connsiteY318" fmla="*/ 183019 h 6857998"/>
              <a:gd name="connsiteX319" fmla="*/ 183021 w 12192000"/>
              <a:gd name="connsiteY319" fmla="*/ 183019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2192000" h="6857998">
                <a:moveTo>
                  <a:pt x="9193444" y="5192943"/>
                </a:moveTo>
                <a:lnTo>
                  <a:pt x="9193444" y="6668993"/>
                </a:lnTo>
                <a:lnTo>
                  <a:pt x="12001406" y="6668993"/>
                </a:lnTo>
                <a:lnTo>
                  <a:pt x="12001406" y="5192943"/>
                </a:lnTo>
                <a:close/>
                <a:moveTo>
                  <a:pt x="9006666" y="5192943"/>
                </a:moveTo>
                <a:lnTo>
                  <a:pt x="9006666" y="6668993"/>
                </a:lnTo>
                <a:lnTo>
                  <a:pt x="9186244" y="6668993"/>
                </a:lnTo>
                <a:lnTo>
                  <a:pt x="9186244" y="5192943"/>
                </a:lnTo>
                <a:close/>
                <a:moveTo>
                  <a:pt x="6191504" y="5192943"/>
                </a:moveTo>
                <a:lnTo>
                  <a:pt x="6191504" y="6668993"/>
                </a:lnTo>
                <a:lnTo>
                  <a:pt x="8999466" y="6668993"/>
                </a:lnTo>
                <a:lnTo>
                  <a:pt x="8999466" y="5192943"/>
                </a:lnTo>
                <a:close/>
                <a:moveTo>
                  <a:pt x="6006316" y="5192943"/>
                </a:moveTo>
                <a:lnTo>
                  <a:pt x="6006316" y="6668993"/>
                </a:lnTo>
                <a:lnTo>
                  <a:pt x="6184304" y="6668993"/>
                </a:lnTo>
                <a:lnTo>
                  <a:pt x="6184304" y="5192943"/>
                </a:lnTo>
                <a:close/>
                <a:moveTo>
                  <a:pt x="3191152" y="5192943"/>
                </a:moveTo>
                <a:lnTo>
                  <a:pt x="3191152" y="6668993"/>
                </a:lnTo>
                <a:lnTo>
                  <a:pt x="5999116" y="6668993"/>
                </a:lnTo>
                <a:lnTo>
                  <a:pt x="5999116" y="5192943"/>
                </a:lnTo>
                <a:close/>
                <a:moveTo>
                  <a:pt x="3004803" y="5192943"/>
                </a:moveTo>
                <a:lnTo>
                  <a:pt x="3004803" y="6668993"/>
                </a:lnTo>
                <a:lnTo>
                  <a:pt x="3183952" y="6668993"/>
                </a:lnTo>
                <a:lnTo>
                  <a:pt x="3183952" y="5192943"/>
                </a:lnTo>
                <a:close/>
                <a:moveTo>
                  <a:pt x="190221" y="5192943"/>
                </a:moveTo>
                <a:lnTo>
                  <a:pt x="190221" y="6668993"/>
                </a:lnTo>
                <a:lnTo>
                  <a:pt x="2997602" y="6668993"/>
                </a:lnTo>
                <a:lnTo>
                  <a:pt x="2997602" y="5192943"/>
                </a:lnTo>
                <a:close/>
                <a:moveTo>
                  <a:pt x="9193444" y="5006166"/>
                </a:moveTo>
                <a:lnTo>
                  <a:pt x="9193444" y="5185743"/>
                </a:lnTo>
                <a:lnTo>
                  <a:pt x="12001406" y="5185743"/>
                </a:lnTo>
                <a:lnTo>
                  <a:pt x="12001406" y="5006166"/>
                </a:lnTo>
                <a:close/>
                <a:moveTo>
                  <a:pt x="9006666" y="5006166"/>
                </a:moveTo>
                <a:lnTo>
                  <a:pt x="9006666" y="5185743"/>
                </a:lnTo>
                <a:lnTo>
                  <a:pt x="9186244" y="5185743"/>
                </a:lnTo>
                <a:lnTo>
                  <a:pt x="9186244" y="5006166"/>
                </a:lnTo>
                <a:close/>
                <a:moveTo>
                  <a:pt x="6191504" y="5006166"/>
                </a:moveTo>
                <a:lnTo>
                  <a:pt x="6191504" y="5185743"/>
                </a:lnTo>
                <a:lnTo>
                  <a:pt x="8999466" y="5185743"/>
                </a:lnTo>
                <a:lnTo>
                  <a:pt x="8999466" y="5006166"/>
                </a:lnTo>
                <a:close/>
                <a:moveTo>
                  <a:pt x="6006316" y="5006166"/>
                </a:moveTo>
                <a:lnTo>
                  <a:pt x="6006316" y="5185743"/>
                </a:lnTo>
                <a:lnTo>
                  <a:pt x="6184304" y="5185743"/>
                </a:lnTo>
                <a:lnTo>
                  <a:pt x="6184304" y="5006166"/>
                </a:lnTo>
                <a:close/>
                <a:moveTo>
                  <a:pt x="3191152" y="5006166"/>
                </a:moveTo>
                <a:lnTo>
                  <a:pt x="3191152" y="5185743"/>
                </a:lnTo>
                <a:lnTo>
                  <a:pt x="5999116" y="5185743"/>
                </a:lnTo>
                <a:lnTo>
                  <a:pt x="5999116" y="5006166"/>
                </a:lnTo>
                <a:close/>
                <a:moveTo>
                  <a:pt x="3004803" y="5006166"/>
                </a:moveTo>
                <a:lnTo>
                  <a:pt x="3004803" y="5185743"/>
                </a:lnTo>
                <a:lnTo>
                  <a:pt x="3183952" y="5185743"/>
                </a:lnTo>
                <a:lnTo>
                  <a:pt x="3183952" y="5006166"/>
                </a:lnTo>
                <a:close/>
                <a:moveTo>
                  <a:pt x="190221" y="5006166"/>
                </a:moveTo>
                <a:lnTo>
                  <a:pt x="190221" y="5185743"/>
                </a:lnTo>
                <a:lnTo>
                  <a:pt x="2997602" y="5185743"/>
                </a:lnTo>
                <a:lnTo>
                  <a:pt x="2997602" y="5006166"/>
                </a:lnTo>
                <a:close/>
                <a:moveTo>
                  <a:pt x="9193444" y="3524503"/>
                </a:moveTo>
                <a:lnTo>
                  <a:pt x="9193444" y="4998966"/>
                </a:lnTo>
                <a:lnTo>
                  <a:pt x="12001406" y="4998966"/>
                </a:lnTo>
                <a:lnTo>
                  <a:pt x="12001406" y="3524503"/>
                </a:lnTo>
                <a:close/>
                <a:moveTo>
                  <a:pt x="9006666" y="3524503"/>
                </a:moveTo>
                <a:lnTo>
                  <a:pt x="9006666" y="4998966"/>
                </a:lnTo>
                <a:lnTo>
                  <a:pt x="9186244" y="4998966"/>
                </a:lnTo>
                <a:lnTo>
                  <a:pt x="9186244" y="3524503"/>
                </a:lnTo>
                <a:close/>
                <a:moveTo>
                  <a:pt x="6191504" y="3524503"/>
                </a:moveTo>
                <a:lnTo>
                  <a:pt x="6191504" y="4998966"/>
                </a:lnTo>
                <a:lnTo>
                  <a:pt x="8999466" y="4998966"/>
                </a:lnTo>
                <a:lnTo>
                  <a:pt x="8999466" y="3524503"/>
                </a:lnTo>
                <a:close/>
                <a:moveTo>
                  <a:pt x="6006316" y="3524503"/>
                </a:moveTo>
                <a:lnTo>
                  <a:pt x="6006316" y="4998966"/>
                </a:lnTo>
                <a:lnTo>
                  <a:pt x="6184304" y="4998966"/>
                </a:lnTo>
                <a:lnTo>
                  <a:pt x="6184304" y="3524503"/>
                </a:lnTo>
                <a:close/>
                <a:moveTo>
                  <a:pt x="3191152" y="3524503"/>
                </a:moveTo>
                <a:lnTo>
                  <a:pt x="3191152" y="4998966"/>
                </a:lnTo>
                <a:lnTo>
                  <a:pt x="5999116" y="4998966"/>
                </a:lnTo>
                <a:lnTo>
                  <a:pt x="5999116" y="3524503"/>
                </a:lnTo>
                <a:close/>
                <a:moveTo>
                  <a:pt x="3004803" y="3524503"/>
                </a:moveTo>
                <a:lnTo>
                  <a:pt x="3004803" y="4998966"/>
                </a:lnTo>
                <a:lnTo>
                  <a:pt x="3183952" y="4998966"/>
                </a:lnTo>
                <a:lnTo>
                  <a:pt x="3183952" y="3524503"/>
                </a:lnTo>
                <a:close/>
                <a:moveTo>
                  <a:pt x="190221" y="3524503"/>
                </a:moveTo>
                <a:lnTo>
                  <a:pt x="190221" y="4998966"/>
                </a:lnTo>
                <a:lnTo>
                  <a:pt x="2997602" y="4998966"/>
                </a:lnTo>
                <a:lnTo>
                  <a:pt x="2997602" y="3524503"/>
                </a:lnTo>
                <a:close/>
                <a:moveTo>
                  <a:pt x="9193444" y="3339315"/>
                </a:moveTo>
                <a:lnTo>
                  <a:pt x="9193444" y="3517303"/>
                </a:lnTo>
                <a:lnTo>
                  <a:pt x="12001406" y="3517303"/>
                </a:lnTo>
                <a:lnTo>
                  <a:pt x="12001406" y="3339315"/>
                </a:lnTo>
                <a:close/>
                <a:moveTo>
                  <a:pt x="9006666" y="3339315"/>
                </a:moveTo>
                <a:lnTo>
                  <a:pt x="9006666" y="3517303"/>
                </a:lnTo>
                <a:lnTo>
                  <a:pt x="9186244" y="3517303"/>
                </a:lnTo>
                <a:lnTo>
                  <a:pt x="9186244" y="3339315"/>
                </a:lnTo>
                <a:close/>
                <a:moveTo>
                  <a:pt x="6191504" y="3339315"/>
                </a:moveTo>
                <a:lnTo>
                  <a:pt x="6191504" y="3517303"/>
                </a:lnTo>
                <a:lnTo>
                  <a:pt x="8999466" y="3517303"/>
                </a:lnTo>
                <a:lnTo>
                  <a:pt x="8999466" y="3339315"/>
                </a:lnTo>
                <a:close/>
                <a:moveTo>
                  <a:pt x="6006316" y="3339315"/>
                </a:moveTo>
                <a:lnTo>
                  <a:pt x="6006316" y="3517303"/>
                </a:lnTo>
                <a:lnTo>
                  <a:pt x="6184304" y="3517303"/>
                </a:lnTo>
                <a:lnTo>
                  <a:pt x="6184304" y="3339315"/>
                </a:lnTo>
                <a:close/>
                <a:moveTo>
                  <a:pt x="3191152" y="3339315"/>
                </a:moveTo>
                <a:lnTo>
                  <a:pt x="3191152" y="3517303"/>
                </a:lnTo>
                <a:lnTo>
                  <a:pt x="5999116" y="3517303"/>
                </a:lnTo>
                <a:lnTo>
                  <a:pt x="5999116" y="3339315"/>
                </a:lnTo>
                <a:close/>
                <a:moveTo>
                  <a:pt x="3004803" y="3339315"/>
                </a:moveTo>
                <a:lnTo>
                  <a:pt x="3004803" y="3517303"/>
                </a:lnTo>
                <a:lnTo>
                  <a:pt x="3183952" y="3517303"/>
                </a:lnTo>
                <a:lnTo>
                  <a:pt x="3183952" y="3339315"/>
                </a:lnTo>
                <a:close/>
                <a:moveTo>
                  <a:pt x="190221" y="3339315"/>
                </a:moveTo>
                <a:lnTo>
                  <a:pt x="190221" y="3517303"/>
                </a:lnTo>
                <a:lnTo>
                  <a:pt x="2997602" y="3517303"/>
                </a:lnTo>
                <a:lnTo>
                  <a:pt x="2997602" y="3339315"/>
                </a:lnTo>
                <a:close/>
                <a:moveTo>
                  <a:pt x="9193444" y="1859240"/>
                </a:moveTo>
                <a:lnTo>
                  <a:pt x="9193444" y="3332115"/>
                </a:lnTo>
                <a:lnTo>
                  <a:pt x="12001406" y="3332115"/>
                </a:lnTo>
                <a:lnTo>
                  <a:pt x="12001406" y="1859240"/>
                </a:lnTo>
                <a:close/>
                <a:moveTo>
                  <a:pt x="9006666" y="1859240"/>
                </a:moveTo>
                <a:lnTo>
                  <a:pt x="9006666" y="3332115"/>
                </a:lnTo>
                <a:lnTo>
                  <a:pt x="9186244" y="3332115"/>
                </a:lnTo>
                <a:lnTo>
                  <a:pt x="9186244" y="1859240"/>
                </a:lnTo>
                <a:close/>
                <a:moveTo>
                  <a:pt x="6191504" y="1859240"/>
                </a:moveTo>
                <a:lnTo>
                  <a:pt x="6191504" y="3332115"/>
                </a:lnTo>
                <a:lnTo>
                  <a:pt x="8999466" y="3332115"/>
                </a:lnTo>
                <a:lnTo>
                  <a:pt x="8999466" y="1859240"/>
                </a:lnTo>
                <a:close/>
                <a:moveTo>
                  <a:pt x="6006316" y="1859240"/>
                </a:moveTo>
                <a:lnTo>
                  <a:pt x="6006316" y="3332115"/>
                </a:lnTo>
                <a:lnTo>
                  <a:pt x="6184304" y="3332115"/>
                </a:lnTo>
                <a:lnTo>
                  <a:pt x="6184304" y="1859240"/>
                </a:lnTo>
                <a:close/>
                <a:moveTo>
                  <a:pt x="3191152" y="1859240"/>
                </a:moveTo>
                <a:lnTo>
                  <a:pt x="3191152" y="3332115"/>
                </a:lnTo>
                <a:lnTo>
                  <a:pt x="5999116" y="3332115"/>
                </a:lnTo>
                <a:lnTo>
                  <a:pt x="5999116" y="1859240"/>
                </a:lnTo>
                <a:close/>
                <a:moveTo>
                  <a:pt x="3004803" y="1859240"/>
                </a:moveTo>
                <a:lnTo>
                  <a:pt x="3004803" y="3332115"/>
                </a:lnTo>
                <a:lnTo>
                  <a:pt x="3183952" y="3332115"/>
                </a:lnTo>
                <a:lnTo>
                  <a:pt x="3183952" y="1859240"/>
                </a:lnTo>
                <a:close/>
                <a:moveTo>
                  <a:pt x="190221" y="1859240"/>
                </a:moveTo>
                <a:lnTo>
                  <a:pt x="190221" y="3332115"/>
                </a:lnTo>
                <a:lnTo>
                  <a:pt x="2997602" y="3332115"/>
                </a:lnTo>
                <a:lnTo>
                  <a:pt x="2997602" y="1859240"/>
                </a:lnTo>
                <a:close/>
                <a:moveTo>
                  <a:pt x="9193444" y="1671302"/>
                </a:moveTo>
                <a:lnTo>
                  <a:pt x="9193444" y="1852040"/>
                </a:lnTo>
                <a:lnTo>
                  <a:pt x="12001406" y="1852040"/>
                </a:lnTo>
                <a:lnTo>
                  <a:pt x="12001406" y="1671302"/>
                </a:lnTo>
                <a:close/>
                <a:moveTo>
                  <a:pt x="9006666" y="1671302"/>
                </a:moveTo>
                <a:lnTo>
                  <a:pt x="9006666" y="1852040"/>
                </a:lnTo>
                <a:lnTo>
                  <a:pt x="9186244" y="1852040"/>
                </a:lnTo>
                <a:lnTo>
                  <a:pt x="9186244" y="1671302"/>
                </a:lnTo>
                <a:close/>
                <a:moveTo>
                  <a:pt x="6191504" y="1671302"/>
                </a:moveTo>
                <a:lnTo>
                  <a:pt x="6191504" y="1852040"/>
                </a:lnTo>
                <a:lnTo>
                  <a:pt x="8999466" y="1852040"/>
                </a:lnTo>
                <a:lnTo>
                  <a:pt x="8999466" y="1671302"/>
                </a:lnTo>
                <a:close/>
                <a:moveTo>
                  <a:pt x="6006316" y="1671302"/>
                </a:moveTo>
                <a:lnTo>
                  <a:pt x="6006316" y="1852040"/>
                </a:lnTo>
                <a:lnTo>
                  <a:pt x="6184304" y="1852040"/>
                </a:lnTo>
                <a:lnTo>
                  <a:pt x="6184304" y="1671302"/>
                </a:lnTo>
                <a:close/>
                <a:moveTo>
                  <a:pt x="3191152" y="1671302"/>
                </a:moveTo>
                <a:lnTo>
                  <a:pt x="3191152" y="1852040"/>
                </a:lnTo>
                <a:lnTo>
                  <a:pt x="5999116" y="1852040"/>
                </a:lnTo>
                <a:lnTo>
                  <a:pt x="5999116" y="1671302"/>
                </a:lnTo>
                <a:close/>
                <a:moveTo>
                  <a:pt x="3004803" y="1671302"/>
                </a:moveTo>
                <a:lnTo>
                  <a:pt x="3004803" y="1852040"/>
                </a:lnTo>
                <a:lnTo>
                  <a:pt x="3183952" y="1852040"/>
                </a:lnTo>
                <a:lnTo>
                  <a:pt x="3183952" y="1671302"/>
                </a:lnTo>
                <a:close/>
                <a:moveTo>
                  <a:pt x="190221" y="1671302"/>
                </a:moveTo>
                <a:lnTo>
                  <a:pt x="190221" y="1852040"/>
                </a:lnTo>
                <a:lnTo>
                  <a:pt x="2997602" y="1852040"/>
                </a:lnTo>
                <a:lnTo>
                  <a:pt x="2997602" y="1671302"/>
                </a:lnTo>
                <a:close/>
                <a:moveTo>
                  <a:pt x="9193444" y="190219"/>
                </a:moveTo>
                <a:lnTo>
                  <a:pt x="9193444" y="1664102"/>
                </a:lnTo>
                <a:lnTo>
                  <a:pt x="12001406" y="1664102"/>
                </a:lnTo>
                <a:lnTo>
                  <a:pt x="12001406" y="190219"/>
                </a:lnTo>
                <a:close/>
                <a:moveTo>
                  <a:pt x="9006666" y="190219"/>
                </a:moveTo>
                <a:lnTo>
                  <a:pt x="9006666" y="1664102"/>
                </a:lnTo>
                <a:lnTo>
                  <a:pt x="9186244" y="1664102"/>
                </a:lnTo>
                <a:lnTo>
                  <a:pt x="9186244" y="190219"/>
                </a:lnTo>
                <a:close/>
                <a:moveTo>
                  <a:pt x="6191504" y="190219"/>
                </a:moveTo>
                <a:lnTo>
                  <a:pt x="6191504" y="1664102"/>
                </a:lnTo>
                <a:lnTo>
                  <a:pt x="8999466" y="1664102"/>
                </a:lnTo>
                <a:lnTo>
                  <a:pt x="8999466" y="190219"/>
                </a:lnTo>
                <a:close/>
                <a:moveTo>
                  <a:pt x="6006316" y="190219"/>
                </a:moveTo>
                <a:lnTo>
                  <a:pt x="6006316" y="1664102"/>
                </a:lnTo>
                <a:lnTo>
                  <a:pt x="6184304" y="1664102"/>
                </a:lnTo>
                <a:lnTo>
                  <a:pt x="6184304" y="190219"/>
                </a:lnTo>
                <a:close/>
                <a:moveTo>
                  <a:pt x="3191152" y="190219"/>
                </a:moveTo>
                <a:lnTo>
                  <a:pt x="3191152" y="1664102"/>
                </a:lnTo>
                <a:lnTo>
                  <a:pt x="5999116" y="1664102"/>
                </a:lnTo>
                <a:lnTo>
                  <a:pt x="5999116" y="190219"/>
                </a:lnTo>
                <a:close/>
                <a:moveTo>
                  <a:pt x="3004803" y="190219"/>
                </a:moveTo>
                <a:lnTo>
                  <a:pt x="3004803" y="1664102"/>
                </a:lnTo>
                <a:lnTo>
                  <a:pt x="3183952" y="1664102"/>
                </a:lnTo>
                <a:lnTo>
                  <a:pt x="3183952" y="190219"/>
                </a:lnTo>
                <a:close/>
                <a:moveTo>
                  <a:pt x="190221" y="190219"/>
                </a:moveTo>
                <a:lnTo>
                  <a:pt x="190221" y="1664102"/>
                </a:lnTo>
                <a:lnTo>
                  <a:pt x="2997602" y="1664102"/>
                </a:lnTo>
                <a:lnTo>
                  <a:pt x="2997602" y="190219"/>
                </a:lnTo>
                <a:close/>
                <a:moveTo>
                  <a:pt x="183021" y="0"/>
                </a:moveTo>
                <a:lnTo>
                  <a:pt x="190221" y="0"/>
                </a:lnTo>
                <a:lnTo>
                  <a:pt x="190221" y="183019"/>
                </a:lnTo>
                <a:lnTo>
                  <a:pt x="2997602" y="183019"/>
                </a:lnTo>
                <a:lnTo>
                  <a:pt x="2997602" y="0"/>
                </a:lnTo>
                <a:lnTo>
                  <a:pt x="3004803" y="0"/>
                </a:lnTo>
                <a:lnTo>
                  <a:pt x="3004803" y="183019"/>
                </a:lnTo>
                <a:lnTo>
                  <a:pt x="3183952" y="183019"/>
                </a:lnTo>
                <a:lnTo>
                  <a:pt x="3183952" y="0"/>
                </a:lnTo>
                <a:lnTo>
                  <a:pt x="3191152" y="0"/>
                </a:lnTo>
                <a:lnTo>
                  <a:pt x="3191152" y="183019"/>
                </a:lnTo>
                <a:lnTo>
                  <a:pt x="5999116" y="183019"/>
                </a:lnTo>
                <a:lnTo>
                  <a:pt x="5999116" y="0"/>
                </a:lnTo>
                <a:lnTo>
                  <a:pt x="6006316" y="0"/>
                </a:lnTo>
                <a:lnTo>
                  <a:pt x="6006316" y="183019"/>
                </a:lnTo>
                <a:lnTo>
                  <a:pt x="6184304" y="183019"/>
                </a:lnTo>
                <a:lnTo>
                  <a:pt x="6184304" y="0"/>
                </a:lnTo>
                <a:lnTo>
                  <a:pt x="6191504" y="0"/>
                </a:lnTo>
                <a:lnTo>
                  <a:pt x="6191504" y="183019"/>
                </a:lnTo>
                <a:lnTo>
                  <a:pt x="8999466" y="183019"/>
                </a:lnTo>
                <a:lnTo>
                  <a:pt x="8999466" y="0"/>
                </a:lnTo>
                <a:lnTo>
                  <a:pt x="9006666" y="0"/>
                </a:lnTo>
                <a:lnTo>
                  <a:pt x="9006666" y="183019"/>
                </a:lnTo>
                <a:lnTo>
                  <a:pt x="9186244" y="183019"/>
                </a:lnTo>
                <a:lnTo>
                  <a:pt x="9186244" y="1"/>
                </a:lnTo>
                <a:lnTo>
                  <a:pt x="9193444" y="1"/>
                </a:lnTo>
                <a:lnTo>
                  <a:pt x="9193444" y="183019"/>
                </a:lnTo>
                <a:lnTo>
                  <a:pt x="12001406" y="183019"/>
                </a:lnTo>
                <a:lnTo>
                  <a:pt x="12001406" y="1"/>
                </a:lnTo>
                <a:lnTo>
                  <a:pt x="12008606" y="1"/>
                </a:lnTo>
                <a:lnTo>
                  <a:pt x="12008606" y="183019"/>
                </a:lnTo>
                <a:lnTo>
                  <a:pt x="12192000" y="183019"/>
                </a:lnTo>
                <a:lnTo>
                  <a:pt x="12192000" y="190219"/>
                </a:lnTo>
                <a:lnTo>
                  <a:pt x="12008606" y="190219"/>
                </a:lnTo>
                <a:lnTo>
                  <a:pt x="12008606" y="1664102"/>
                </a:lnTo>
                <a:lnTo>
                  <a:pt x="12192000" y="1664102"/>
                </a:lnTo>
                <a:lnTo>
                  <a:pt x="12192000" y="1671302"/>
                </a:lnTo>
                <a:lnTo>
                  <a:pt x="12008606" y="1671302"/>
                </a:lnTo>
                <a:lnTo>
                  <a:pt x="12008606" y="1852040"/>
                </a:lnTo>
                <a:lnTo>
                  <a:pt x="12192000" y="1852040"/>
                </a:lnTo>
                <a:lnTo>
                  <a:pt x="12192000" y="1859240"/>
                </a:lnTo>
                <a:lnTo>
                  <a:pt x="12008606" y="1859240"/>
                </a:lnTo>
                <a:lnTo>
                  <a:pt x="12008606" y="3332115"/>
                </a:lnTo>
                <a:lnTo>
                  <a:pt x="12192000" y="3332115"/>
                </a:lnTo>
                <a:lnTo>
                  <a:pt x="12192000" y="3339315"/>
                </a:lnTo>
                <a:lnTo>
                  <a:pt x="12008606" y="3339315"/>
                </a:lnTo>
                <a:lnTo>
                  <a:pt x="12008606" y="3517303"/>
                </a:lnTo>
                <a:lnTo>
                  <a:pt x="12192000" y="3517303"/>
                </a:lnTo>
                <a:lnTo>
                  <a:pt x="12192000" y="3524503"/>
                </a:lnTo>
                <a:lnTo>
                  <a:pt x="12008606" y="3524503"/>
                </a:lnTo>
                <a:lnTo>
                  <a:pt x="12008606" y="4998966"/>
                </a:lnTo>
                <a:lnTo>
                  <a:pt x="12192000" y="4998966"/>
                </a:lnTo>
                <a:lnTo>
                  <a:pt x="12192000" y="5006166"/>
                </a:lnTo>
                <a:lnTo>
                  <a:pt x="12008606" y="5006166"/>
                </a:lnTo>
                <a:lnTo>
                  <a:pt x="12008606" y="5185743"/>
                </a:lnTo>
                <a:lnTo>
                  <a:pt x="12192000" y="5185743"/>
                </a:lnTo>
                <a:lnTo>
                  <a:pt x="12192000" y="5192943"/>
                </a:lnTo>
                <a:lnTo>
                  <a:pt x="12008606" y="5192943"/>
                </a:lnTo>
                <a:lnTo>
                  <a:pt x="12008606" y="6668993"/>
                </a:lnTo>
                <a:lnTo>
                  <a:pt x="12192000" y="6668993"/>
                </a:lnTo>
                <a:lnTo>
                  <a:pt x="12192000" y="6676193"/>
                </a:lnTo>
                <a:lnTo>
                  <a:pt x="12008606" y="6676193"/>
                </a:lnTo>
                <a:lnTo>
                  <a:pt x="12008606" y="6857998"/>
                </a:lnTo>
                <a:lnTo>
                  <a:pt x="12001406" y="6857998"/>
                </a:lnTo>
                <a:lnTo>
                  <a:pt x="12001406" y="6676193"/>
                </a:lnTo>
                <a:lnTo>
                  <a:pt x="9193444" y="6676193"/>
                </a:lnTo>
                <a:lnTo>
                  <a:pt x="9193444" y="6857998"/>
                </a:lnTo>
                <a:lnTo>
                  <a:pt x="9186244" y="6857998"/>
                </a:lnTo>
                <a:lnTo>
                  <a:pt x="9186244" y="6676193"/>
                </a:lnTo>
                <a:lnTo>
                  <a:pt x="9006666" y="6676193"/>
                </a:lnTo>
                <a:lnTo>
                  <a:pt x="9006666" y="6857998"/>
                </a:lnTo>
                <a:lnTo>
                  <a:pt x="8999466" y="6857998"/>
                </a:lnTo>
                <a:lnTo>
                  <a:pt x="8999466" y="6676193"/>
                </a:lnTo>
                <a:lnTo>
                  <a:pt x="6191504" y="6676193"/>
                </a:lnTo>
                <a:lnTo>
                  <a:pt x="6191504" y="6857998"/>
                </a:lnTo>
                <a:lnTo>
                  <a:pt x="6184304" y="6857998"/>
                </a:lnTo>
                <a:lnTo>
                  <a:pt x="6184304" y="6676193"/>
                </a:lnTo>
                <a:lnTo>
                  <a:pt x="6006316" y="6676193"/>
                </a:lnTo>
                <a:lnTo>
                  <a:pt x="6006316" y="6857998"/>
                </a:lnTo>
                <a:lnTo>
                  <a:pt x="5999116" y="6857998"/>
                </a:lnTo>
                <a:lnTo>
                  <a:pt x="5999116" y="6676193"/>
                </a:lnTo>
                <a:lnTo>
                  <a:pt x="3191152" y="6676193"/>
                </a:lnTo>
                <a:lnTo>
                  <a:pt x="3191152" y="6857998"/>
                </a:lnTo>
                <a:lnTo>
                  <a:pt x="3183952" y="6857998"/>
                </a:lnTo>
                <a:lnTo>
                  <a:pt x="3183952" y="6676193"/>
                </a:lnTo>
                <a:lnTo>
                  <a:pt x="3004803" y="6676193"/>
                </a:lnTo>
                <a:lnTo>
                  <a:pt x="3004803" y="6857998"/>
                </a:lnTo>
                <a:lnTo>
                  <a:pt x="2997602" y="6857998"/>
                </a:lnTo>
                <a:lnTo>
                  <a:pt x="2997602" y="6676193"/>
                </a:lnTo>
                <a:lnTo>
                  <a:pt x="190221" y="6676193"/>
                </a:lnTo>
                <a:lnTo>
                  <a:pt x="190221" y="6857998"/>
                </a:lnTo>
                <a:lnTo>
                  <a:pt x="183021" y="6857998"/>
                </a:lnTo>
                <a:lnTo>
                  <a:pt x="183021" y="6676193"/>
                </a:lnTo>
                <a:lnTo>
                  <a:pt x="0" y="6676193"/>
                </a:lnTo>
                <a:lnTo>
                  <a:pt x="0" y="6668993"/>
                </a:lnTo>
                <a:lnTo>
                  <a:pt x="183021" y="6668993"/>
                </a:lnTo>
                <a:lnTo>
                  <a:pt x="183021" y="5192943"/>
                </a:lnTo>
                <a:lnTo>
                  <a:pt x="0" y="5192943"/>
                </a:lnTo>
                <a:lnTo>
                  <a:pt x="0" y="5185743"/>
                </a:lnTo>
                <a:lnTo>
                  <a:pt x="183021" y="5185743"/>
                </a:lnTo>
                <a:lnTo>
                  <a:pt x="183021" y="5006166"/>
                </a:lnTo>
                <a:lnTo>
                  <a:pt x="1" y="5006166"/>
                </a:lnTo>
                <a:lnTo>
                  <a:pt x="1" y="4998966"/>
                </a:lnTo>
                <a:lnTo>
                  <a:pt x="183021" y="4998966"/>
                </a:lnTo>
                <a:lnTo>
                  <a:pt x="183021" y="3524503"/>
                </a:lnTo>
                <a:lnTo>
                  <a:pt x="1" y="3524503"/>
                </a:lnTo>
                <a:lnTo>
                  <a:pt x="1" y="3517303"/>
                </a:lnTo>
                <a:lnTo>
                  <a:pt x="183021" y="3517303"/>
                </a:lnTo>
                <a:lnTo>
                  <a:pt x="183021" y="3339315"/>
                </a:lnTo>
                <a:lnTo>
                  <a:pt x="1" y="3339315"/>
                </a:lnTo>
                <a:lnTo>
                  <a:pt x="1" y="3332115"/>
                </a:lnTo>
                <a:lnTo>
                  <a:pt x="183021" y="3332115"/>
                </a:lnTo>
                <a:lnTo>
                  <a:pt x="183021" y="1859240"/>
                </a:lnTo>
                <a:lnTo>
                  <a:pt x="1" y="1859240"/>
                </a:lnTo>
                <a:lnTo>
                  <a:pt x="1" y="1852040"/>
                </a:lnTo>
                <a:lnTo>
                  <a:pt x="183021" y="1852040"/>
                </a:lnTo>
                <a:lnTo>
                  <a:pt x="183021" y="1671302"/>
                </a:lnTo>
                <a:lnTo>
                  <a:pt x="1" y="1671302"/>
                </a:lnTo>
                <a:lnTo>
                  <a:pt x="1" y="1664102"/>
                </a:lnTo>
                <a:lnTo>
                  <a:pt x="183021" y="1664102"/>
                </a:lnTo>
                <a:lnTo>
                  <a:pt x="183021" y="190219"/>
                </a:lnTo>
                <a:lnTo>
                  <a:pt x="1" y="190219"/>
                </a:lnTo>
                <a:lnTo>
                  <a:pt x="1" y="183019"/>
                </a:lnTo>
                <a:lnTo>
                  <a:pt x="183021" y="183019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</p:spPr>
        <p:txBody>
          <a:bodyPr wrap="square" tIns="0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Logo - freeform">
            <a:extLst>
              <a:ext uri="{FF2B5EF4-FFF2-40B4-BE49-F238E27FC236}">
                <a16:creationId xmlns:a16="http://schemas.microsoft.com/office/drawing/2014/main" id="{7C0B7C54-BB23-9FDC-51B5-60D0E0619F4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white">
          <a:xfrm>
            <a:off x="190800" y="6556701"/>
            <a:ext cx="936626" cy="142550"/>
          </a:xfrm>
          <a:custGeom>
            <a:avLst/>
            <a:gdLst>
              <a:gd name="connsiteX0" fmla="*/ 11589172 w 14787902"/>
              <a:gd name="connsiteY0" fmla="*/ 1086010 h 2250653"/>
              <a:gd name="connsiteX1" fmla="*/ 11293040 w 14787902"/>
              <a:gd name="connsiteY1" fmla="*/ 1204426 h 2250653"/>
              <a:gd name="connsiteX2" fmla="*/ 10917900 w 14787902"/>
              <a:gd name="connsiteY2" fmla="*/ 1421553 h 2250653"/>
              <a:gd name="connsiteX3" fmla="*/ 11174624 w 14787902"/>
              <a:gd name="connsiteY3" fmla="*/ 1618975 h 2250653"/>
              <a:gd name="connsiteX4" fmla="*/ 11589172 w 14787902"/>
              <a:gd name="connsiteY4" fmla="*/ 1145124 h 2250653"/>
              <a:gd name="connsiteX5" fmla="*/ 2369254 w 14787902"/>
              <a:gd name="connsiteY5" fmla="*/ 552857 h 2250653"/>
              <a:gd name="connsiteX6" fmla="*/ 1954706 w 14787902"/>
              <a:gd name="connsiteY6" fmla="*/ 967408 h 2250653"/>
              <a:gd name="connsiteX7" fmla="*/ 2764099 w 14787902"/>
              <a:gd name="connsiteY7" fmla="*/ 967408 h 2250653"/>
              <a:gd name="connsiteX8" fmla="*/ 2369254 w 14787902"/>
              <a:gd name="connsiteY8" fmla="*/ 552857 h 2250653"/>
              <a:gd name="connsiteX9" fmla="*/ 6120654 w 14787902"/>
              <a:gd name="connsiteY9" fmla="*/ 552670 h 2250653"/>
              <a:gd name="connsiteX10" fmla="*/ 5686211 w 14787902"/>
              <a:gd name="connsiteY10" fmla="*/ 1085823 h 2250653"/>
              <a:gd name="connsiteX11" fmla="*/ 6120654 w 14787902"/>
              <a:gd name="connsiteY11" fmla="*/ 1618975 h 2250653"/>
              <a:gd name="connsiteX12" fmla="*/ 6535203 w 14787902"/>
              <a:gd name="connsiteY12" fmla="*/ 1085823 h 2250653"/>
              <a:gd name="connsiteX13" fmla="*/ 6120654 w 14787902"/>
              <a:gd name="connsiteY13" fmla="*/ 552670 h 2250653"/>
              <a:gd name="connsiteX14" fmla="*/ 9891567 w 14787902"/>
              <a:gd name="connsiteY14" fmla="*/ 532964 h 2250653"/>
              <a:gd name="connsiteX15" fmla="*/ 9457125 w 14787902"/>
              <a:gd name="connsiteY15" fmla="*/ 1085823 h 2250653"/>
              <a:gd name="connsiteX16" fmla="*/ 9891567 w 14787902"/>
              <a:gd name="connsiteY16" fmla="*/ 1618975 h 2250653"/>
              <a:gd name="connsiteX17" fmla="*/ 10286412 w 14787902"/>
              <a:gd name="connsiteY17" fmla="*/ 1066118 h 2250653"/>
              <a:gd name="connsiteX18" fmla="*/ 9891567 w 14787902"/>
              <a:gd name="connsiteY18" fmla="*/ 532964 h 2250653"/>
              <a:gd name="connsiteX19" fmla="*/ 13445542 w 14787902"/>
              <a:gd name="connsiteY19" fmla="*/ 375139 h 2250653"/>
              <a:gd name="connsiteX20" fmla="*/ 13721972 w 14787902"/>
              <a:gd name="connsiteY20" fmla="*/ 375139 h 2250653"/>
              <a:gd name="connsiteX21" fmla="*/ 14057702 w 14787902"/>
              <a:gd name="connsiteY21" fmla="*/ 1303137 h 2250653"/>
              <a:gd name="connsiteX22" fmla="*/ 14117004 w 14787902"/>
              <a:gd name="connsiteY22" fmla="*/ 1559861 h 2250653"/>
              <a:gd name="connsiteX23" fmla="*/ 14136708 w 14787902"/>
              <a:gd name="connsiteY23" fmla="*/ 1559861 h 2250653"/>
              <a:gd name="connsiteX24" fmla="*/ 14196010 w 14787902"/>
              <a:gd name="connsiteY24" fmla="*/ 1303137 h 2250653"/>
              <a:gd name="connsiteX25" fmla="*/ 14531740 w 14787902"/>
              <a:gd name="connsiteY25" fmla="*/ 375139 h 2250653"/>
              <a:gd name="connsiteX26" fmla="*/ 14787902 w 14787902"/>
              <a:gd name="connsiteY26" fmla="*/ 375139 h 2250653"/>
              <a:gd name="connsiteX27" fmla="*/ 14274641 w 14787902"/>
              <a:gd name="connsiteY27" fmla="*/ 1737392 h 2250653"/>
              <a:gd name="connsiteX28" fmla="*/ 13702079 w 14787902"/>
              <a:gd name="connsiteY28" fmla="*/ 2250653 h 2250653"/>
              <a:gd name="connsiteX29" fmla="*/ 13524361 w 14787902"/>
              <a:gd name="connsiteY29" fmla="*/ 2211243 h 2250653"/>
              <a:gd name="connsiteX30" fmla="*/ 13524361 w 14787902"/>
              <a:gd name="connsiteY30" fmla="*/ 2013820 h 2250653"/>
              <a:gd name="connsiteX31" fmla="*/ 13682374 w 14787902"/>
              <a:gd name="connsiteY31" fmla="*/ 2053231 h 2250653"/>
              <a:gd name="connsiteX32" fmla="*/ 14018104 w 14787902"/>
              <a:gd name="connsiteY32" fmla="*/ 1816398 h 2250653"/>
              <a:gd name="connsiteX33" fmla="*/ 12872981 w 14787902"/>
              <a:gd name="connsiteY33" fmla="*/ 355435 h 2250653"/>
              <a:gd name="connsiteX34" fmla="*/ 13346832 w 14787902"/>
              <a:gd name="connsiteY34" fmla="*/ 829286 h 2250653"/>
              <a:gd name="connsiteX35" fmla="*/ 13346645 w 14787902"/>
              <a:gd name="connsiteY35" fmla="*/ 829286 h 2250653"/>
              <a:gd name="connsiteX36" fmla="*/ 13346645 w 14787902"/>
              <a:gd name="connsiteY36" fmla="*/ 1776989 h 2250653"/>
              <a:gd name="connsiteX37" fmla="*/ 13109812 w 14787902"/>
              <a:gd name="connsiteY37" fmla="*/ 1776989 h 2250653"/>
              <a:gd name="connsiteX38" fmla="*/ 13109812 w 14787902"/>
              <a:gd name="connsiteY38" fmla="*/ 888587 h 2250653"/>
              <a:gd name="connsiteX39" fmla="*/ 12813678 w 14787902"/>
              <a:gd name="connsiteY39" fmla="*/ 552857 h 2250653"/>
              <a:gd name="connsiteX40" fmla="*/ 12418833 w 14787902"/>
              <a:gd name="connsiteY40" fmla="*/ 1066118 h 2250653"/>
              <a:gd name="connsiteX41" fmla="*/ 12418833 w 14787902"/>
              <a:gd name="connsiteY41" fmla="*/ 1776802 h 2250653"/>
              <a:gd name="connsiteX42" fmla="*/ 12182002 w 14787902"/>
              <a:gd name="connsiteY42" fmla="*/ 1776802 h 2250653"/>
              <a:gd name="connsiteX43" fmla="*/ 12182002 w 14787902"/>
              <a:gd name="connsiteY43" fmla="*/ 375139 h 2250653"/>
              <a:gd name="connsiteX44" fmla="*/ 12418833 w 14787902"/>
              <a:gd name="connsiteY44" fmla="*/ 375139 h 2250653"/>
              <a:gd name="connsiteX45" fmla="*/ 12418833 w 14787902"/>
              <a:gd name="connsiteY45" fmla="*/ 710871 h 2250653"/>
              <a:gd name="connsiteX46" fmla="*/ 12872981 w 14787902"/>
              <a:gd name="connsiteY46" fmla="*/ 355435 h 2250653"/>
              <a:gd name="connsiteX47" fmla="*/ 11293040 w 14787902"/>
              <a:gd name="connsiteY47" fmla="*/ 355435 h 2250653"/>
              <a:gd name="connsiteX48" fmla="*/ 11845896 w 14787902"/>
              <a:gd name="connsiteY48" fmla="*/ 829286 h 2250653"/>
              <a:gd name="connsiteX49" fmla="*/ 11845896 w 14787902"/>
              <a:gd name="connsiteY49" fmla="*/ 1461151 h 2250653"/>
              <a:gd name="connsiteX50" fmla="*/ 11944606 w 14787902"/>
              <a:gd name="connsiteY50" fmla="*/ 1619165 h 2250653"/>
              <a:gd name="connsiteX51" fmla="*/ 12063023 w 14787902"/>
              <a:gd name="connsiteY51" fmla="*/ 1599458 h 2250653"/>
              <a:gd name="connsiteX52" fmla="*/ 12063212 w 14787902"/>
              <a:gd name="connsiteY52" fmla="*/ 1599271 h 2250653"/>
              <a:gd name="connsiteX53" fmla="*/ 12063212 w 14787902"/>
              <a:gd name="connsiteY53" fmla="*/ 1776989 h 2250653"/>
              <a:gd name="connsiteX54" fmla="*/ 11885494 w 14787902"/>
              <a:gd name="connsiteY54" fmla="*/ 1796694 h 2250653"/>
              <a:gd name="connsiteX55" fmla="*/ 11609064 w 14787902"/>
              <a:gd name="connsiteY55" fmla="*/ 1520265 h 2250653"/>
              <a:gd name="connsiteX56" fmla="*/ 11609064 w 14787902"/>
              <a:gd name="connsiteY56" fmla="*/ 1460963 h 2250653"/>
              <a:gd name="connsiteX57" fmla="*/ 11589359 w 14787902"/>
              <a:gd name="connsiteY57" fmla="*/ 1460963 h 2250653"/>
              <a:gd name="connsiteX58" fmla="*/ 11115509 w 14787902"/>
              <a:gd name="connsiteY58" fmla="*/ 1816398 h 2250653"/>
              <a:gd name="connsiteX59" fmla="*/ 10681067 w 14787902"/>
              <a:gd name="connsiteY59" fmla="*/ 1441259 h 2250653"/>
              <a:gd name="connsiteX60" fmla="*/ 11253629 w 14787902"/>
              <a:gd name="connsiteY60" fmla="*/ 1026708 h 2250653"/>
              <a:gd name="connsiteX61" fmla="*/ 11589359 w 14787902"/>
              <a:gd name="connsiteY61" fmla="*/ 769984 h 2250653"/>
              <a:gd name="connsiteX62" fmla="*/ 11293227 w 14787902"/>
              <a:gd name="connsiteY62" fmla="*/ 533153 h 2250653"/>
              <a:gd name="connsiteX63" fmla="*/ 10957497 w 14787902"/>
              <a:gd name="connsiteY63" fmla="*/ 848992 h 2250653"/>
              <a:gd name="connsiteX64" fmla="*/ 10700773 w 14787902"/>
              <a:gd name="connsiteY64" fmla="*/ 848992 h 2250653"/>
              <a:gd name="connsiteX65" fmla="*/ 11293040 w 14787902"/>
              <a:gd name="connsiteY65" fmla="*/ 355435 h 2250653"/>
              <a:gd name="connsiteX66" fmla="*/ 9950869 w 14787902"/>
              <a:gd name="connsiteY66" fmla="*/ 355435 h 2250653"/>
              <a:gd name="connsiteX67" fmla="*/ 10543136 w 14787902"/>
              <a:gd name="connsiteY67" fmla="*/ 1066118 h 2250653"/>
              <a:gd name="connsiteX68" fmla="*/ 9950869 w 14787902"/>
              <a:gd name="connsiteY68" fmla="*/ 1816398 h 2250653"/>
              <a:gd name="connsiteX69" fmla="*/ 9477018 w 14787902"/>
              <a:gd name="connsiteY69" fmla="*/ 1460963 h 2250653"/>
              <a:gd name="connsiteX70" fmla="*/ 9457314 w 14787902"/>
              <a:gd name="connsiteY70" fmla="*/ 1460963 h 2250653"/>
              <a:gd name="connsiteX71" fmla="*/ 9457314 w 14787902"/>
              <a:gd name="connsiteY71" fmla="*/ 2250653 h 2250653"/>
              <a:gd name="connsiteX72" fmla="*/ 9220482 w 14787902"/>
              <a:gd name="connsiteY72" fmla="*/ 2250653 h 2250653"/>
              <a:gd name="connsiteX73" fmla="*/ 9220482 w 14787902"/>
              <a:gd name="connsiteY73" fmla="*/ 375139 h 2250653"/>
              <a:gd name="connsiteX74" fmla="*/ 9457314 w 14787902"/>
              <a:gd name="connsiteY74" fmla="*/ 375139 h 2250653"/>
              <a:gd name="connsiteX75" fmla="*/ 9457314 w 14787902"/>
              <a:gd name="connsiteY75" fmla="*/ 710871 h 2250653"/>
              <a:gd name="connsiteX76" fmla="*/ 9477018 w 14787902"/>
              <a:gd name="connsiteY76" fmla="*/ 710871 h 2250653"/>
              <a:gd name="connsiteX77" fmla="*/ 9950869 w 14787902"/>
              <a:gd name="connsiteY77" fmla="*/ 355435 h 2250653"/>
              <a:gd name="connsiteX78" fmla="*/ 7660247 w 14787902"/>
              <a:gd name="connsiteY78" fmla="*/ 355435 h 2250653"/>
              <a:gd name="connsiteX79" fmla="*/ 8094687 w 14787902"/>
              <a:gd name="connsiteY79" fmla="*/ 710871 h 2250653"/>
              <a:gd name="connsiteX80" fmla="*/ 8529128 w 14787902"/>
              <a:gd name="connsiteY80" fmla="*/ 355435 h 2250653"/>
              <a:gd name="connsiteX81" fmla="*/ 9002979 w 14787902"/>
              <a:gd name="connsiteY81" fmla="*/ 829286 h 2250653"/>
              <a:gd name="connsiteX82" fmla="*/ 9002979 w 14787902"/>
              <a:gd name="connsiteY82" fmla="*/ 1776989 h 2250653"/>
              <a:gd name="connsiteX83" fmla="*/ 8746255 w 14787902"/>
              <a:gd name="connsiteY83" fmla="*/ 1776989 h 2250653"/>
              <a:gd name="connsiteX84" fmla="*/ 8746255 w 14787902"/>
              <a:gd name="connsiteY84" fmla="*/ 848992 h 2250653"/>
              <a:gd name="connsiteX85" fmla="*/ 8469828 w 14787902"/>
              <a:gd name="connsiteY85" fmla="*/ 552857 h 2250653"/>
              <a:gd name="connsiteX86" fmla="*/ 8114393 w 14787902"/>
              <a:gd name="connsiteY86" fmla="*/ 1066118 h 2250653"/>
              <a:gd name="connsiteX87" fmla="*/ 8114393 w 14787902"/>
              <a:gd name="connsiteY87" fmla="*/ 1776802 h 2250653"/>
              <a:gd name="connsiteX88" fmla="*/ 7857667 w 14787902"/>
              <a:gd name="connsiteY88" fmla="*/ 1776802 h 2250653"/>
              <a:gd name="connsiteX89" fmla="*/ 7857667 w 14787902"/>
              <a:gd name="connsiteY89" fmla="*/ 848803 h 2250653"/>
              <a:gd name="connsiteX90" fmla="*/ 7581239 w 14787902"/>
              <a:gd name="connsiteY90" fmla="*/ 552670 h 2250653"/>
              <a:gd name="connsiteX91" fmla="*/ 7206099 w 14787902"/>
              <a:gd name="connsiteY91" fmla="*/ 1065931 h 2250653"/>
              <a:gd name="connsiteX92" fmla="*/ 7206099 w 14787902"/>
              <a:gd name="connsiteY92" fmla="*/ 1776613 h 2250653"/>
              <a:gd name="connsiteX93" fmla="*/ 6969268 w 14787902"/>
              <a:gd name="connsiteY93" fmla="*/ 1776613 h 2250653"/>
              <a:gd name="connsiteX94" fmla="*/ 6969268 w 14787902"/>
              <a:gd name="connsiteY94" fmla="*/ 375139 h 2250653"/>
              <a:gd name="connsiteX95" fmla="*/ 7206099 w 14787902"/>
              <a:gd name="connsiteY95" fmla="*/ 375139 h 2250653"/>
              <a:gd name="connsiteX96" fmla="*/ 7206099 w 14787902"/>
              <a:gd name="connsiteY96" fmla="*/ 710871 h 2250653"/>
              <a:gd name="connsiteX97" fmla="*/ 7660247 w 14787902"/>
              <a:gd name="connsiteY97" fmla="*/ 355435 h 2250653"/>
              <a:gd name="connsiteX98" fmla="*/ 6120466 w 14787902"/>
              <a:gd name="connsiteY98" fmla="*/ 355248 h 2250653"/>
              <a:gd name="connsiteX99" fmla="*/ 6791739 w 14787902"/>
              <a:gd name="connsiteY99" fmla="*/ 1085823 h 2250653"/>
              <a:gd name="connsiteX100" fmla="*/ 6120466 w 14787902"/>
              <a:gd name="connsiteY100" fmla="*/ 1816400 h 2250653"/>
              <a:gd name="connsiteX101" fmla="*/ 5429487 w 14787902"/>
              <a:gd name="connsiteY101" fmla="*/ 1085823 h 2250653"/>
              <a:gd name="connsiteX102" fmla="*/ 6120466 w 14787902"/>
              <a:gd name="connsiteY102" fmla="*/ 355248 h 2250653"/>
              <a:gd name="connsiteX103" fmla="*/ 4639609 w 14787902"/>
              <a:gd name="connsiteY103" fmla="*/ 355248 h 2250653"/>
              <a:gd name="connsiteX104" fmla="*/ 5271473 w 14787902"/>
              <a:gd name="connsiteY104" fmla="*/ 908106 h 2250653"/>
              <a:gd name="connsiteX105" fmla="*/ 5014749 w 14787902"/>
              <a:gd name="connsiteY105" fmla="*/ 908106 h 2250653"/>
              <a:gd name="connsiteX106" fmla="*/ 4639609 w 14787902"/>
              <a:gd name="connsiteY106" fmla="*/ 552670 h 2250653"/>
              <a:gd name="connsiteX107" fmla="*/ 4205167 w 14787902"/>
              <a:gd name="connsiteY107" fmla="*/ 1085823 h 2250653"/>
              <a:gd name="connsiteX108" fmla="*/ 4639609 w 14787902"/>
              <a:gd name="connsiteY108" fmla="*/ 1618975 h 2250653"/>
              <a:gd name="connsiteX109" fmla="*/ 5034454 w 14787902"/>
              <a:gd name="connsiteY109" fmla="*/ 1243837 h 2250653"/>
              <a:gd name="connsiteX110" fmla="*/ 5271284 w 14787902"/>
              <a:gd name="connsiteY110" fmla="*/ 1243837 h 2250653"/>
              <a:gd name="connsiteX111" fmla="*/ 4639422 w 14787902"/>
              <a:gd name="connsiteY111" fmla="*/ 1816400 h 2250653"/>
              <a:gd name="connsiteX112" fmla="*/ 3948443 w 14787902"/>
              <a:gd name="connsiteY112" fmla="*/ 1085823 h 2250653"/>
              <a:gd name="connsiteX113" fmla="*/ 3948630 w 14787902"/>
              <a:gd name="connsiteY113" fmla="*/ 1085823 h 2250653"/>
              <a:gd name="connsiteX114" fmla="*/ 4639609 w 14787902"/>
              <a:gd name="connsiteY114" fmla="*/ 355248 h 2250653"/>
              <a:gd name="connsiteX115" fmla="*/ 2369629 w 14787902"/>
              <a:gd name="connsiteY115" fmla="*/ 355248 h 2250653"/>
              <a:gd name="connsiteX116" fmla="*/ 3021197 w 14787902"/>
              <a:gd name="connsiteY116" fmla="*/ 1105529 h 2250653"/>
              <a:gd name="connsiteX117" fmla="*/ 3021197 w 14787902"/>
              <a:gd name="connsiteY117" fmla="*/ 1144937 h 2250653"/>
              <a:gd name="connsiteX118" fmla="*/ 3020823 w 14787902"/>
              <a:gd name="connsiteY118" fmla="*/ 1145124 h 2250653"/>
              <a:gd name="connsiteX119" fmla="*/ 1954706 w 14787902"/>
              <a:gd name="connsiteY119" fmla="*/ 1145124 h 2250653"/>
              <a:gd name="connsiteX120" fmla="*/ 2389146 w 14787902"/>
              <a:gd name="connsiteY120" fmla="*/ 1618975 h 2250653"/>
              <a:gd name="connsiteX121" fmla="*/ 2744582 w 14787902"/>
              <a:gd name="connsiteY121" fmla="*/ 1362251 h 2250653"/>
              <a:gd name="connsiteX122" fmla="*/ 3001306 w 14787902"/>
              <a:gd name="connsiteY122" fmla="*/ 1362251 h 2250653"/>
              <a:gd name="connsiteX123" fmla="*/ 2389335 w 14787902"/>
              <a:gd name="connsiteY123" fmla="*/ 1816400 h 2250653"/>
              <a:gd name="connsiteX124" fmla="*/ 1698356 w 14787902"/>
              <a:gd name="connsiteY124" fmla="*/ 1085823 h 2250653"/>
              <a:gd name="connsiteX125" fmla="*/ 2369629 w 14787902"/>
              <a:gd name="connsiteY125" fmla="*/ 355248 h 2250653"/>
              <a:gd name="connsiteX126" fmla="*/ 3297064 w 14787902"/>
              <a:gd name="connsiteY126" fmla="*/ 0 h 2250653"/>
              <a:gd name="connsiteX127" fmla="*/ 3553788 w 14787902"/>
              <a:gd name="connsiteY127" fmla="*/ 0 h 2250653"/>
              <a:gd name="connsiteX128" fmla="*/ 3553788 w 14787902"/>
              <a:gd name="connsiteY128" fmla="*/ 375141 h 2250653"/>
              <a:gd name="connsiteX129" fmla="*/ 3849920 w 14787902"/>
              <a:gd name="connsiteY129" fmla="*/ 375141 h 2250653"/>
              <a:gd name="connsiteX130" fmla="*/ 3849920 w 14787902"/>
              <a:gd name="connsiteY130" fmla="*/ 572563 h 2250653"/>
              <a:gd name="connsiteX131" fmla="*/ 3553788 w 14787902"/>
              <a:gd name="connsiteY131" fmla="*/ 572563 h 2250653"/>
              <a:gd name="connsiteX132" fmla="*/ 3553788 w 14787902"/>
              <a:gd name="connsiteY132" fmla="*/ 1401851 h 2250653"/>
              <a:gd name="connsiteX133" fmla="*/ 3711800 w 14787902"/>
              <a:gd name="connsiteY133" fmla="*/ 1618977 h 2250653"/>
              <a:gd name="connsiteX134" fmla="*/ 3849920 w 14787902"/>
              <a:gd name="connsiteY134" fmla="*/ 1579567 h 2250653"/>
              <a:gd name="connsiteX135" fmla="*/ 3849920 w 14787902"/>
              <a:gd name="connsiteY135" fmla="*/ 1776989 h 2250653"/>
              <a:gd name="connsiteX136" fmla="*/ 3691908 w 14787902"/>
              <a:gd name="connsiteY136" fmla="*/ 1816400 h 2250653"/>
              <a:gd name="connsiteX137" fmla="*/ 3297064 w 14787902"/>
              <a:gd name="connsiteY137" fmla="*/ 1421555 h 2250653"/>
              <a:gd name="connsiteX138" fmla="*/ 3297064 w 14787902"/>
              <a:gd name="connsiteY138" fmla="*/ 572563 h 2250653"/>
              <a:gd name="connsiteX139" fmla="*/ 3099642 w 14787902"/>
              <a:gd name="connsiteY139" fmla="*/ 572563 h 2250653"/>
              <a:gd name="connsiteX140" fmla="*/ 3099642 w 14787902"/>
              <a:gd name="connsiteY140" fmla="*/ 375141 h 2250653"/>
              <a:gd name="connsiteX141" fmla="*/ 3297064 w 14787902"/>
              <a:gd name="connsiteY141" fmla="*/ 375141 h 2250653"/>
              <a:gd name="connsiteX142" fmla="*/ 0 w 14787902"/>
              <a:gd name="connsiteY142" fmla="*/ 0 h 2250653"/>
              <a:gd name="connsiteX143" fmla="*/ 315839 w 14787902"/>
              <a:gd name="connsiteY143" fmla="*/ 0 h 2250653"/>
              <a:gd name="connsiteX144" fmla="*/ 1105528 w 14787902"/>
              <a:gd name="connsiteY144" fmla="*/ 1224132 h 2250653"/>
              <a:gd name="connsiteX145" fmla="*/ 1263540 w 14787902"/>
              <a:gd name="connsiteY145" fmla="*/ 1500561 h 2250653"/>
              <a:gd name="connsiteX146" fmla="*/ 1263540 w 14787902"/>
              <a:gd name="connsiteY146" fmla="*/ 0 h 2250653"/>
              <a:gd name="connsiteX147" fmla="*/ 1500372 w 14787902"/>
              <a:gd name="connsiteY147" fmla="*/ 0 h 2250653"/>
              <a:gd name="connsiteX148" fmla="*/ 1500372 w 14787902"/>
              <a:gd name="connsiteY148" fmla="*/ 1776989 h 2250653"/>
              <a:gd name="connsiteX149" fmla="*/ 1184534 w 14787902"/>
              <a:gd name="connsiteY149" fmla="*/ 1776989 h 2250653"/>
              <a:gd name="connsiteX150" fmla="*/ 394845 w 14787902"/>
              <a:gd name="connsiteY150" fmla="*/ 572563 h 2250653"/>
              <a:gd name="connsiteX151" fmla="*/ 256724 w 14787902"/>
              <a:gd name="connsiteY151" fmla="*/ 296135 h 2250653"/>
              <a:gd name="connsiteX152" fmla="*/ 237022 w 14787902"/>
              <a:gd name="connsiteY152" fmla="*/ 296135 h 2250653"/>
              <a:gd name="connsiteX153" fmla="*/ 256724 w 14787902"/>
              <a:gd name="connsiteY153" fmla="*/ 611972 h 2250653"/>
              <a:gd name="connsiteX154" fmla="*/ 256724 w 14787902"/>
              <a:gd name="connsiteY154" fmla="*/ 1776802 h 2250653"/>
              <a:gd name="connsiteX155" fmla="*/ 0 w 14787902"/>
              <a:gd name="connsiteY155" fmla="*/ 1776802 h 225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14787902" h="2250653">
                <a:moveTo>
                  <a:pt x="11589172" y="1086010"/>
                </a:moveTo>
                <a:cubicBezTo>
                  <a:pt x="11510166" y="1145312"/>
                  <a:pt x="11391750" y="1184722"/>
                  <a:pt x="11293040" y="1204426"/>
                </a:cubicBezTo>
                <a:cubicBezTo>
                  <a:pt x="11115322" y="1243835"/>
                  <a:pt x="10917900" y="1263728"/>
                  <a:pt x="10917900" y="1421553"/>
                </a:cubicBezTo>
                <a:cubicBezTo>
                  <a:pt x="10917900" y="1559674"/>
                  <a:pt x="11036316" y="1618975"/>
                  <a:pt x="11174624" y="1618975"/>
                </a:cubicBezTo>
                <a:cubicBezTo>
                  <a:pt x="11451052" y="1618975"/>
                  <a:pt x="11589172" y="1421553"/>
                  <a:pt x="11589172" y="1145124"/>
                </a:cubicBezTo>
                <a:close/>
                <a:moveTo>
                  <a:pt x="2369254" y="552857"/>
                </a:moveTo>
                <a:cubicBezTo>
                  <a:pt x="2152128" y="552857"/>
                  <a:pt x="1994114" y="690978"/>
                  <a:pt x="1954706" y="967408"/>
                </a:cubicBezTo>
                <a:lnTo>
                  <a:pt x="2764099" y="967408"/>
                </a:lnTo>
                <a:cubicBezTo>
                  <a:pt x="2744397" y="690978"/>
                  <a:pt x="2586381" y="552857"/>
                  <a:pt x="2369254" y="552857"/>
                </a:cubicBezTo>
                <a:close/>
                <a:moveTo>
                  <a:pt x="6120654" y="552670"/>
                </a:moveTo>
                <a:cubicBezTo>
                  <a:pt x="5844225" y="552670"/>
                  <a:pt x="5686211" y="750092"/>
                  <a:pt x="5686211" y="1085823"/>
                </a:cubicBezTo>
                <a:cubicBezTo>
                  <a:pt x="5686211" y="1401662"/>
                  <a:pt x="5844225" y="1618975"/>
                  <a:pt x="6120654" y="1618975"/>
                </a:cubicBezTo>
                <a:cubicBezTo>
                  <a:pt x="6377377" y="1618975"/>
                  <a:pt x="6535203" y="1401849"/>
                  <a:pt x="6535203" y="1085823"/>
                </a:cubicBezTo>
                <a:cubicBezTo>
                  <a:pt x="6535203" y="750092"/>
                  <a:pt x="6377191" y="552670"/>
                  <a:pt x="6120654" y="552670"/>
                </a:cubicBezTo>
                <a:close/>
                <a:moveTo>
                  <a:pt x="9891567" y="532964"/>
                </a:moveTo>
                <a:cubicBezTo>
                  <a:pt x="9634843" y="532964"/>
                  <a:pt x="9457125" y="789690"/>
                  <a:pt x="9457125" y="1085823"/>
                </a:cubicBezTo>
                <a:cubicBezTo>
                  <a:pt x="9457125" y="1381957"/>
                  <a:pt x="9634843" y="1618975"/>
                  <a:pt x="9891567" y="1618975"/>
                </a:cubicBezTo>
                <a:cubicBezTo>
                  <a:pt x="10128400" y="1618975"/>
                  <a:pt x="10286412" y="1401849"/>
                  <a:pt x="10286412" y="1066118"/>
                </a:cubicBezTo>
                <a:cubicBezTo>
                  <a:pt x="10286412" y="750280"/>
                  <a:pt x="10128400" y="532964"/>
                  <a:pt x="9891567" y="532964"/>
                </a:cubicBezTo>
                <a:close/>
                <a:moveTo>
                  <a:pt x="13445542" y="375139"/>
                </a:moveTo>
                <a:lnTo>
                  <a:pt x="13721972" y="375139"/>
                </a:lnTo>
                <a:lnTo>
                  <a:pt x="14057702" y="1303137"/>
                </a:lnTo>
                <a:cubicBezTo>
                  <a:pt x="14077406" y="1382145"/>
                  <a:pt x="14097110" y="1461151"/>
                  <a:pt x="14117004" y="1559861"/>
                </a:cubicBezTo>
                <a:lnTo>
                  <a:pt x="14136708" y="1559861"/>
                </a:lnTo>
                <a:cubicBezTo>
                  <a:pt x="14156412" y="1461151"/>
                  <a:pt x="14176118" y="1382145"/>
                  <a:pt x="14196010" y="1303137"/>
                </a:cubicBezTo>
                <a:lnTo>
                  <a:pt x="14531740" y="375139"/>
                </a:lnTo>
                <a:lnTo>
                  <a:pt x="14787902" y="375139"/>
                </a:lnTo>
                <a:lnTo>
                  <a:pt x="14274641" y="1737392"/>
                </a:lnTo>
                <a:cubicBezTo>
                  <a:pt x="14195635" y="1934814"/>
                  <a:pt x="14017917" y="2250653"/>
                  <a:pt x="13702079" y="2250653"/>
                </a:cubicBezTo>
                <a:cubicBezTo>
                  <a:pt x="13603369" y="2250653"/>
                  <a:pt x="13544065" y="2230947"/>
                  <a:pt x="13524361" y="2211243"/>
                </a:cubicBezTo>
                <a:lnTo>
                  <a:pt x="13524361" y="2013820"/>
                </a:lnTo>
                <a:cubicBezTo>
                  <a:pt x="13563771" y="2033525"/>
                  <a:pt x="13623073" y="2053231"/>
                  <a:pt x="13682374" y="2053231"/>
                </a:cubicBezTo>
                <a:cubicBezTo>
                  <a:pt x="13860093" y="2053231"/>
                  <a:pt x="13958803" y="1934814"/>
                  <a:pt x="14018104" y="1816398"/>
                </a:cubicBezTo>
                <a:close/>
                <a:moveTo>
                  <a:pt x="12872981" y="355435"/>
                </a:moveTo>
                <a:cubicBezTo>
                  <a:pt x="13149409" y="355435"/>
                  <a:pt x="13346832" y="552857"/>
                  <a:pt x="13346832" y="829286"/>
                </a:cubicBezTo>
                <a:lnTo>
                  <a:pt x="13346645" y="829286"/>
                </a:lnTo>
                <a:lnTo>
                  <a:pt x="13346645" y="1776989"/>
                </a:lnTo>
                <a:lnTo>
                  <a:pt x="13109812" y="1776989"/>
                </a:lnTo>
                <a:lnTo>
                  <a:pt x="13109812" y="888587"/>
                </a:lnTo>
                <a:cubicBezTo>
                  <a:pt x="13109812" y="671461"/>
                  <a:pt x="12991396" y="552857"/>
                  <a:pt x="12813678" y="552857"/>
                </a:cubicBezTo>
                <a:cubicBezTo>
                  <a:pt x="12576847" y="552857"/>
                  <a:pt x="12418833" y="730575"/>
                  <a:pt x="12418833" y="1066118"/>
                </a:cubicBezTo>
                <a:lnTo>
                  <a:pt x="12418833" y="1776802"/>
                </a:lnTo>
                <a:lnTo>
                  <a:pt x="12182002" y="1776802"/>
                </a:lnTo>
                <a:lnTo>
                  <a:pt x="12182002" y="375139"/>
                </a:lnTo>
                <a:lnTo>
                  <a:pt x="12418833" y="375139"/>
                </a:lnTo>
                <a:lnTo>
                  <a:pt x="12418833" y="710871"/>
                </a:lnTo>
                <a:cubicBezTo>
                  <a:pt x="12458243" y="474038"/>
                  <a:pt x="12655666" y="355435"/>
                  <a:pt x="12872981" y="355435"/>
                </a:cubicBezTo>
                <a:close/>
                <a:moveTo>
                  <a:pt x="11293040" y="355435"/>
                </a:moveTo>
                <a:cubicBezTo>
                  <a:pt x="11648474" y="355435"/>
                  <a:pt x="11845896" y="513449"/>
                  <a:pt x="11845896" y="829286"/>
                </a:cubicBezTo>
                <a:lnTo>
                  <a:pt x="11845896" y="1461151"/>
                </a:lnTo>
                <a:cubicBezTo>
                  <a:pt x="11845896" y="1599271"/>
                  <a:pt x="11905198" y="1619165"/>
                  <a:pt x="11944606" y="1619165"/>
                </a:cubicBezTo>
                <a:cubicBezTo>
                  <a:pt x="11984017" y="1619165"/>
                  <a:pt x="12023614" y="1599458"/>
                  <a:pt x="12063023" y="1599458"/>
                </a:cubicBezTo>
                <a:lnTo>
                  <a:pt x="12063212" y="1599271"/>
                </a:lnTo>
                <a:lnTo>
                  <a:pt x="12063212" y="1776989"/>
                </a:lnTo>
                <a:cubicBezTo>
                  <a:pt x="12003910" y="1796694"/>
                  <a:pt x="11944795" y="1796694"/>
                  <a:pt x="11885494" y="1796694"/>
                </a:cubicBezTo>
                <a:cubicBezTo>
                  <a:pt x="11688072" y="1796694"/>
                  <a:pt x="11609064" y="1678277"/>
                  <a:pt x="11609064" y="1520265"/>
                </a:cubicBezTo>
                <a:lnTo>
                  <a:pt x="11609064" y="1460963"/>
                </a:lnTo>
                <a:lnTo>
                  <a:pt x="11589359" y="1460963"/>
                </a:lnTo>
                <a:cubicBezTo>
                  <a:pt x="11530060" y="1678090"/>
                  <a:pt x="11352529" y="1816398"/>
                  <a:pt x="11115509" y="1816398"/>
                </a:cubicBezTo>
                <a:cubicBezTo>
                  <a:pt x="10878489" y="1816398"/>
                  <a:pt x="10681067" y="1697983"/>
                  <a:pt x="10681067" y="1441259"/>
                </a:cubicBezTo>
                <a:cubicBezTo>
                  <a:pt x="10681067" y="1105527"/>
                  <a:pt x="10977201" y="1066118"/>
                  <a:pt x="11253629" y="1026708"/>
                </a:cubicBezTo>
                <a:cubicBezTo>
                  <a:pt x="11470756" y="987300"/>
                  <a:pt x="11589359" y="947702"/>
                  <a:pt x="11589359" y="769984"/>
                </a:cubicBezTo>
                <a:cubicBezTo>
                  <a:pt x="11589359" y="651569"/>
                  <a:pt x="11510353" y="533153"/>
                  <a:pt x="11293227" y="533153"/>
                </a:cubicBezTo>
                <a:cubicBezTo>
                  <a:pt x="11076101" y="533153"/>
                  <a:pt x="10957497" y="631863"/>
                  <a:pt x="10957497" y="848992"/>
                </a:cubicBezTo>
                <a:lnTo>
                  <a:pt x="10700773" y="848992"/>
                </a:lnTo>
                <a:cubicBezTo>
                  <a:pt x="10720477" y="533153"/>
                  <a:pt x="10917900" y="355435"/>
                  <a:pt x="11293040" y="355435"/>
                </a:cubicBezTo>
                <a:close/>
                <a:moveTo>
                  <a:pt x="9950869" y="355435"/>
                </a:moveTo>
                <a:cubicBezTo>
                  <a:pt x="10306305" y="355435"/>
                  <a:pt x="10543136" y="651569"/>
                  <a:pt x="10543136" y="1066118"/>
                </a:cubicBezTo>
                <a:cubicBezTo>
                  <a:pt x="10543136" y="1500561"/>
                  <a:pt x="10286412" y="1816398"/>
                  <a:pt x="9950869" y="1816398"/>
                </a:cubicBezTo>
                <a:cubicBezTo>
                  <a:pt x="9733742" y="1816398"/>
                  <a:pt x="9536320" y="1697983"/>
                  <a:pt x="9477018" y="1460963"/>
                </a:cubicBezTo>
                <a:lnTo>
                  <a:pt x="9457314" y="1460963"/>
                </a:lnTo>
                <a:lnTo>
                  <a:pt x="9457314" y="2250653"/>
                </a:lnTo>
                <a:lnTo>
                  <a:pt x="9220482" y="2250653"/>
                </a:lnTo>
                <a:lnTo>
                  <a:pt x="9220482" y="375139"/>
                </a:lnTo>
                <a:lnTo>
                  <a:pt x="9457314" y="375139"/>
                </a:lnTo>
                <a:lnTo>
                  <a:pt x="9457314" y="710871"/>
                </a:lnTo>
                <a:lnTo>
                  <a:pt x="9477018" y="710871"/>
                </a:lnTo>
                <a:cubicBezTo>
                  <a:pt x="9536320" y="474038"/>
                  <a:pt x="9733742" y="355435"/>
                  <a:pt x="9950869" y="355435"/>
                </a:cubicBezTo>
                <a:close/>
                <a:moveTo>
                  <a:pt x="7660247" y="355435"/>
                </a:moveTo>
                <a:cubicBezTo>
                  <a:pt x="7857667" y="355435"/>
                  <a:pt x="8035385" y="473851"/>
                  <a:pt x="8094687" y="710871"/>
                </a:cubicBezTo>
                <a:cubicBezTo>
                  <a:pt x="8153988" y="454147"/>
                  <a:pt x="8351411" y="355435"/>
                  <a:pt x="8529128" y="355435"/>
                </a:cubicBezTo>
                <a:cubicBezTo>
                  <a:pt x="8785852" y="355435"/>
                  <a:pt x="9002979" y="533153"/>
                  <a:pt x="9002979" y="829286"/>
                </a:cubicBezTo>
                <a:lnTo>
                  <a:pt x="9002979" y="1776989"/>
                </a:lnTo>
                <a:lnTo>
                  <a:pt x="8746255" y="1776989"/>
                </a:lnTo>
                <a:lnTo>
                  <a:pt x="8746255" y="848992"/>
                </a:lnTo>
                <a:cubicBezTo>
                  <a:pt x="8746255" y="671274"/>
                  <a:pt x="8627841" y="552857"/>
                  <a:pt x="8469828" y="552857"/>
                </a:cubicBezTo>
                <a:cubicBezTo>
                  <a:pt x="8252701" y="552857"/>
                  <a:pt x="8114393" y="730575"/>
                  <a:pt x="8114393" y="1066118"/>
                </a:cubicBezTo>
                <a:lnTo>
                  <a:pt x="8114393" y="1776802"/>
                </a:lnTo>
                <a:lnTo>
                  <a:pt x="7857667" y="1776802"/>
                </a:lnTo>
                <a:lnTo>
                  <a:pt x="7857667" y="848803"/>
                </a:lnTo>
                <a:cubicBezTo>
                  <a:pt x="7857667" y="671084"/>
                  <a:pt x="7739253" y="552670"/>
                  <a:pt x="7581239" y="552670"/>
                </a:cubicBezTo>
                <a:cubicBezTo>
                  <a:pt x="7364113" y="552670"/>
                  <a:pt x="7206099" y="769797"/>
                  <a:pt x="7206099" y="1065931"/>
                </a:cubicBezTo>
                <a:lnTo>
                  <a:pt x="7206099" y="1776613"/>
                </a:lnTo>
                <a:lnTo>
                  <a:pt x="6969268" y="1776613"/>
                </a:lnTo>
                <a:lnTo>
                  <a:pt x="6969268" y="375139"/>
                </a:lnTo>
                <a:lnTo>
                  <a:pt x="7206099" y="375139"/>
                </a:lnTo>
                <a:lnTo>
                  <a:pt x="7206099" y="710871"/>
                </a:lnTo>
                <a:cubicBezTo>
                  <a:pt x="7265401" y="474038"/>
                  <a:pt x="7442931" y="355435"/>
                  <a:pt x="7660247" y="355435"/>
                </a:cubicBezTo>
                <a:close/>
                <a:moveTo>
                  <a:pt x="6120466" y="355248"/>
                </a:moveTo>
                <a:cubicBezTo>
                  <a:pt x="6554719" y="355248"/>
                  <a:pt x="6791739" y="651380"/>
                  <a:pt x="6791739" y="1085823"/>
                </a:cubicBezTo>
                <a:cubicBezTo>
                  <a:pt x="6791739" y="1520265"/>
                  <a:pt x="6535015" y="1816400"/>
                  <a:pt x="6120466" y="1816400"/>
                </a:cubicBezTo>
                <a:cubicBezTo>
                  <a:pt x="5705915" y="1816400"/>
                  <a:pt x="5429487" y="1520265"/>
                  <a:pt x="5429487" y="1085823"/>
                </a:cubicBezTo>
                <a:cubicBezTo>
                  <a:pt x="5429487" y="651380"/>
                  <a:pt x="5686211" y="355248"/>
                  <a:pt x="6120466" y="355248"/>
                </a:cubicBezTo>
                <a:close/>
                <a:moveTo>
                  <a:pt x="4639609" y="355248"/>
                </a:moveTo>
                <a:cubicBezTo>
                  <a:pt x="4995043" y="355248"/>
                  <a:pt x="5251580" y="572374"/>
                  <a:pt x="5271473" y="908106"/>
                </a:cubicBezTo>
                <a:lnTo>
                  <a:pt x="5014749" y="908106"/>
                </a:lnTo>
                <a:cubicBezTo>
                  <a:pt x="4995043" y="710682"/>
                  <a:pt x="4896333" y="552670"/>
                  <a:pt x="4639609" y="552670"/>
                </a:cubicBezTo>
                <a:cubicBezTo>
                  <a:pt x="4382885" y="552670"/>
                  <a:pt x="4205167" y="769797"/>
                  <a:pt x="4205167" y="1085823"/>
                </a:cubicBezTo>
                <a:cubicBezTo>
                  <a:pt x="4205167" y="1401849"/>
                  <a:pt x="4382885" y="1618975"/>
                  <a:pt x="4639609" y="1618975"/>
                </a:cubicBezTo>
                <a:cubicBezTo>
                  <a:pt x="4856736" y="1618975"/>
                  <a:pt x="4995043" y="1480857"/>
                  <a:pt x="5034454" y="1243837"/>
                </a:cubicBezTo>
                <a:lnTo>
                  <a:pt x="5271284" y="1243837"/>
                </a:lnTo>
                <a:cubicBezTo>
                  <a:pt x="5251580" y="1599271"/>
                  <a:pt x="4994856" y="1816400"/>
                  <a:pt x="4639422" y="1816400"/>
                </a:cubicBezTo>
                <a:cubicBezTo>
                  <a:pt x="4244576" y="1816400"/>
                  <a:pt x="3948443" y="1520265"/>
                  <a:pt x="3948443" y="1085823"/>
                </a:cubicBezTo>
                <a:lnTo>
                  <a:pt x="3948630" y="1085823"/>
                </a:lnTo>
                <a:cubicBezTo>
                  <a:pt x="3948630" y="651380"/>
                  <a:pt x="4225061" y="355248"/>
                  <a:pt x="4639609" y="355248"/>
                </a:cubicBezTo>
                <a:close/>
                <a:moveTo>
                  <a:pt x="2369629" y="355248"/>
                </a:moveTo>
                <a:cubicBezTo>
                  <a:pt x="2784179" y="355248"/>
                  <a:pt x="3021197" y="671086"/>
                  <a:pt x="3021197" y="1105529"/>
                </a:cubicBezTo>
                <a:lnTo>
                  <a:pt x="3021197" y="1144937"/>
                </a:lnTo>
                <a:lnTo>
                  <a:pt x="3020823" y="1145124"/>
                </a:lnTo>
                <a:lnTo>
                  <a:pt x="1954706" y="1145124"/>
                </a:lnTo>
                <a:cubicBezTo>
                  <a:pt x="1974412" y="1441259"/>
                  <a:pt x="2152128" y="1618975"/>
                  <a:pt x="2389146" y="1618975"/>
                </a:cubicBezTo>
                <a:cubicBezTo>
                  <a:pt x="2566864" y="1618975"/>
                  <a:pt x="2724876" y="1520265"/>
                  <a:pt x="2744582" y="1362251"/>
                </a:cubicBezTo>
                <a:lnTo>
                  <a:pt x="3001306" y="1362251"/>
                </a:lnTo>
                <a:cubicBezTo>
                  <a:pt x="2961896" y="1638682"/>
                  <a:pt x="2705172" y="1816400"/>
                  <a:pt x="2389335" y="1816400"/>
                </a:cubicBezTo>
                <a:cubicBezTo>
                  <a:pt x="1974784" y="1816400"/>
                  <a:pt x="1698356" y="1539969"/>
                  <a:pt x="1698356" y="1085823"/>
                </a:cubicBezTo>
                <a:cubicBezTo>
                  <a:pt x="1698356" y="671274"/>
                  <a:pt x="1955080" y="355248"/>
                  <a:pt x="2369629" y="355248"/>
                </a:cubicBezTo>
                <a:close/>
                <a:moveTo>
                  <a:pt x="3297064" y="0"/>
                </a:moveTo>
                <a:lnTo>
                  <a:pt x="3553788" y="0"/>
                </a:lnTo>
                <a:lnTo>
                  <a:pt x="3553788" y="375141"/>
                </a:lnTo>
                <a:lnTo>
                  <a:pt x="3849920" y="375141"/>
                </a:lnTo>
                <a:lnTo>
                  <a:pt x="3849920" y="572563"/>
                </a:lnTo>
                <a:lnTo>
                  <a:pt x="3553788" y="572563"/>
                </a:lnTo>
                <a:lnTo>
                  <a:pt x="3553788" y="1401851"/>
                </a:lnTo>
                <a:cubicBezTo>
                  <a:pt x="3553788" y="1559863"/>
                  <a:pt x="3613089" y="1618977"/>
                  <a:pt x="3711800" y="1618977"/>
                </a:cubicBezTo>
                <a:cubicBezTo>
                  <a:pt x="3771104" y="1618977"/>
                  <a:pt x="3810512" y="1599273"/>
                  <a:pt x="3849920" y="1579567"/>
                </a:cubicBezTo>
                <a:lnTo>
                  <a:pt x="3849920" y="1776989"/>
                </a:lnTo>
                <a:cubicBezTo>
                  <a:pt x="3810512" y="1796696"/>
                  <a:pt x="3751210" y="1816400"/>
                  <a:pt x="3691908" y="1816400"/>
                </a:cubicBezTo>
                <a:cubicBezTo>
                  <a:pt x="3455078" y="1816400"/>
                  <a:pt x="3297064" y="1697983"/>
                  <a:pt x="3297064" y="1421555"/>
                </a:cubicBezTo>
                <a:lnTo>
                  <a:pt x="3297064" y="572563"/>
                </a:lnTo>
                <a:lnTo>
                  <a:pt x="3099642" y="572563"/>
                </a:lnTo>
                <a:lnTo>
                  <a:pt x="3099642" y="375141"/>
                </a:lnTo>
                <a:lnTo>
                  <a:pt x="3297064" y="375141"/>
                </a:lnTo>
                <a:close/>
                <a:moveTo>
                  <a:pt x="0" y="0"/>
                </a:moveTo>
                <a:lnTo>
                  <a:pt x="315839" y="0"/>
                </a:lnTo>
                <a:lnTo>
                  <a:pt x="1105528" y="1224132"/>
                </a:lnTo>
                <a:cubicBezTo>
                  <a:pt x="1164830" y="1322843"/>
                  <a:pt x="1223944" y="1421555"/>
                  <a:pt x="1263540" y="1500561"/>
                </a:cubicBezTo>
                <a:lnTo>
                  <a:pt x="1263540" y="0"/>
                </a:lnTo>
                <a:lnTo>
                  <a:pt x="1500372" y="0"/>
                </a:lnTo>
                <a:lnTo>
                  <a:pt x="1500372" y="1776989"/>
                </a:lnTo>
                <a:lnTo>
                  <a:pt x="1184534" y="1776989"/>
                </a:lnTo>
                <a:lnTo>
                  <a:pt x="394845" y="572563"/>
                </a:lnTo>
                <a:cubicBezTo>
                  <a:pt x="335543" y="473851"/>
                  <a:pt x="276430" y="375141"/>
                  <a:pt x="256724" y="296135"/>
                </a:cubicBezTo>
                <a:lnTo>
                  <a:pt x="237022" y="296135"/>
                </a:lnTo>
                <a:cubicBezTo>
                  <a:pt x="256724" y="375141"/>
                  <a:pt x="256724" y="493557"/>
                  <a:pt x="256724" y="611972"/>
                </a:cubicBezTo>
                <a:lnTo>
                  <a:pt x="256724" y="1776802"/>
                </a:lnTo>
                <a:lnTo>
                  <a:pt x="0" y="17768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0" y="-3597"/>
            <a:ext cx="8996575" cy="2607098"/>
          </a:xfrm>
        </p:spPr>
        <p:txBody>
          <a:bodyPr lIns="198000" tIns="144000" bIns="0" anchor="t"/>
          <a:lstStyle>
            <a:lvl1pPr algn="l">
              <a:lnSpc>
                <a:spcPct val="86000"/>
              </a:lnSpc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4E9833-0B18-BA78-C50B-350C1656D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6002338" y="3335338"/>
            <a:ext cx="6189662" cy="1854198"/>
          </a:xfrm>
        </p:spPr>
        <p:txBody>
          <a:bodyPr lIns="198000" tIns="126000" rIns="180000" bIns="12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tabLst/>
              <a:defRPr sz="2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14" name="Box - freeform">
            <a:extLst>
              <a:ext uri="{FF2B5EF4-FFF2-40B4-BE49-F238E27FC236}">
                <a16:creationId xmlns:a16="http://schemas.microsoft.com/office/drawing/2014/main" id="{5FD446A9-0016-B3A8-E22B-5426AD41DB3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000750" y="3335338"/>
            <a:ext cx="187325" cy="187325"/>
          </a:xfrm>
          <a:custGeom>
            <a:avLst/>
            <a:gdLst>
              <a:gd name="connsiteX0" fmla="*/ 0 w 6331568"/>
              <a:gd name="connsiteY0" fmla="*/ 0 h 6331568"/>
              <a:gd name="connsiteX1" fmla="*/ 6331568 w 6331568"/>
              <a:gd name="connsiteY1" fmla="*/ 0 h 6331568"/>
              <a:gd name="connsiteX2" fmla="*/ 6331568 w 6331568"/>
              <a:gd name="connsiteY2" fmla="*/ 6331568 h 6331568"/>
              <a:gd name="connsiteX3" fmla="*/ 0 w 6331568"/>
              <a:gd name="connsiteY3" fmla="*/ 6331568 h 633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1568" h="6331568">
                <a:moveTo>
                  <a:pt x="0" y="0"/>
                </a:moveTo>
                <a:lnTo>
                  <a:pt x="6331568" y="0"/>
                </a:lnTo>
                <a:lnTo>
                  <a:pt x="6331568" y="6331568"/>
                </a:lnTo>
                <a:lnTo>
                  <a:pt x="0" y="633156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Box - freeform">
            <a:extLst>
              <a:ext uri="{FF2B5EF4-FFF2-40B4-BE49-F238E27FC236}">
                <a16:creationId xmlns:a16="http://schemas.microsoft.com/office/drawing/2014/main" id="{13DF5A12-6558-454F-1F36-7FB6A3666F5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000750" y="5002212"/>
            <a:ext cx="187325" cy="187325"/>
          </a:xfrm>
          <a:custGeom>
            <a:avLst/>
            <a:gdLst>
              <a:gd name="connsiteX0" fmla="*/ 0 w 6331568"/>
              <a:gd name="connsiteY0" fmla="*/ 0 h 6331568"/>
              <a:gd name="connsiteX1" fmla="*/ 6331568 w 6331568"/>
              <a:gd name="connsiteY1" fmla="*/ 0 h 6331568"/>
              <a:gd name="connsiteX2" fmla="*/ 6331568 w 6331568"/>
              <a:gd name="connsiteY2" fmla="*/ 6331568 h 6331568"/>
              <a:gd name="connsiteX3" fmla="*/ 0 w 6331568"/>
              <a:gd name="connsiteY3" fmla="*/ 6331568 h 633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1568" h="6331568">
                <a:moveTo>
                  <a:pt x="0" y="0"/>
                </a:moveTo>
                <a:lnTo>
                  <a:pt x="6331568" y="0"/>
                </a:lnTo>
                <a:lnTo>
                  <a:pt x="6331568" y="6331568"/>
                </a:lnTo>
                <a:lnTo>
                  <a:pt x="0" y="633156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Box - freeform">
            <a:extLst>
              <a:ext uri="{FF2B5EF4-FFF2-40B4-BE49-F238E27FC236}">
                <a16:creationId xmlns:a16="http://schemas.microsoft.com/office/drawing/2014/main" id="{C35F92E2-8B21-4110-68BE-EEFF35C30D7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004675" y="3335339"/>
            <a:ext cx="187325" cy="187325"/>
          </a:xfrm>
          <a:custGeom>
            <a:avLst/>
            <a:gdLst>
              <a:gd name="connsiteX0" fmla="*/ 0 w 6331568"/>
              <a:gd name="connsiteY0" fmla="*/ 0 h 6331568"/>
              <a:gd name="connsiteX1" fmla="*/ 6331568 w 6331568"/>
              <a:gd name="connsiteY1" fmla="*/ 0 h 6331568"/>
              <a:gd name="connsiteX2" fmla="*/ 6331568 w 6331568"/>
              <a:gd name="connsiteY2" fmla="*/ 6331568 h 6331568"/>
              <a:gd name="connsiteX3" fmla="*/ 0 w 6331568"/>
              <a:gd name="connsiteY3" fmla="*/ 6331568 h 633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1568" h="6331568">
                <a:moveTo>
                  <a:pt x="0" y="0"/>
                </a:moveTo>
                <a:lnTo>
                  <a:pt x="6331568" y="0"/>
                </a:lnTo>
                <a:lnTo>
                  <a:pt x="6331568" y="6331568"/>
                </a:lnTo>
                <a:lnTo>
                  <a:pt x="0" y="633156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Box - freeform">
            <a:extLst>
              <a:ext uri="{FF2B5EF4-FFF2-40B4-BE49-F238E27FC236}">
                <a16:creationId xmlns:a16="http://schemas.microsoft.com/office/drawing/2014/main" id="{94EB1950-401F-E1E1-96BF-44E4607865E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2007056" y="5002213"/>
            <a:ext cx="187325" cy="187325"/>
          </a:xfrm>
          <a:custGeom>
            <a:avLst/>
            <a:gdLst>
              <a:gd name="connsiteX0" fmla="*/ 0 w 6331568"/>
              <a:gd name="connsiteY0" fmla="*/ 0 h 6331568"/>
              <a:gd name="connsiteX1" fmla="*/ 6331568 w 6331568"/>
              <a:gd name="connsiteY1" fmla="*/ 0 h 6331568"/>
              <a:gd name="connsiteX2" fmla="*/ 6331568 w 6331568"/>
              <a:gd name="connsiteY2" fmla="*/ 6331568 h 6331568"/>
              <a:gd name="connsiteX3" fmla="*/ 0 w 6331568"/>
              <a:gd name="connsiteY3" fmla="*/ 6331568 h 633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1568" h="6331568">
                <a:moveTo>
                  <a:pt x="0" y="0"/>
                </a:moveTo>
                <a:lnTo>
                  <a:pt x="6331568" y="0"/>
                </a:lnTo>
                <a:lnTo>
                  <a:pt x="6331568" y="6331568"/>
                </a:lnTo>
                <a:lnTo>
                  <a:pt x="0" y="633156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96D470-D4D1-210D-7665-C74903C53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B1D7401D-5CCC-A4E0-F13F-50408C7B410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chemeClr val="tx1">
              <a:lumMod val="85000"/>
            </a:schemeClr>
          </a:solidFill>
        </p:spPr>
        <p:txBody>
          <a:bodyPr lIns="0" tIns="1116000"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picture, then right click and select option Send to Back</a:t>
            </a:r>
          </a:p>
        </p:txBody>
      </p:sp>
    </p:spTree>
    <p:extLst>
      <p:ext uri="{BB962C8B-B14F-4D97-AF65-F5344CB8AC3E}">
        <p14:creationId xmlns:p14="http://schemas.microsoft.com/office/powerpoint/2010/main" val="3329467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050">
          <p15:clr>
            <a:srgbClr val="A4A3A4"/>
          </p15:clr>
        </p15:guide>
        <p15:guide id="2" orient="horz" pos="1168">
          <p15:clr>
            <a:srgbClr val="A4A3A4"/>
          </p15:clr>
        </p15:guide>
        <p15:guide id="3" orient="horz" pos="2101">
          <p15:clr>
            <a:srgbClr val="A4A3A4"/>
          </p15:clr>
        </p15:guide>
        <p15:guide id="4" orient="horz" pos="2218">
          <p15:clr>
            <a:srgbClr val="A4A3A4"/>
          </p15:clr>
        </p15:guide>
        <p15:guide id="5" orient="horz" pos="3151">
          <p15:clr>
            <a:srgbClr val="A4A3A4"/>
          </p15:clr>
        </p15:guide>
        <p15:guide id="6" orient="horz" pos="3269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ligned gre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6" hidden="1">
            <a:extLst>
              <a:ext uri="{FF2B5EF4-FFF2-40B4-BE49-F238E27FC236}">
                <a16:creationId xmlns:a16="http://schemas.microsoft.com/office/drawing/2014/main" id="{DFBCB459-B393-258F-0A8D-221751B65D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5" name="Footer Placeholder 8" hidden="1">
            <a:extLst>
              <a:ext uri="{FF2B5EF4-FFF2-40B4-BE49-F238E27FC236}">
                <a16:creationId xmlns:a16="http://schemas.microsoft.com/office/drawing/2014/main" id="{9A5BAA76-EC5B-214B-1755-7AE19725A43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Backgrounds">
            <a:extLst>
              <a:ext uri="{FF2B5EF4-FFF2-40B4-BE49-F238E27FC236}">
                <a16:creationId xmlns:a16="http://schemas.microsoft.com/office/drawing/2014/main" id="{CA0DEA3C-AEE2-C307-5D8E-500705E9AB76}"/>
              </a:ext>
            </a:extLst>
          </p:cNvPr>
          <p:cNvSpPr/>
          <p:nvPr userDrawn="1"/>
        </p:nvSpPr>
        <p:spPr bwMode="ltGray"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84" name="Grid">
            <a:extLst>
              <a:ext uri="{FF2B5EF4-FFF2-40B4-BE49-F238E27FC236}">
                <a16:creationId xmlns:a16="http://schemas.microsoft.com/office/drawing/2014/main" id="{6B14ED8E-E195-D0C0-D950-EEEE70133C27}"/>
              </a:ext>
            </a:extLst>
          </p:cNvPr>
          <p:cNvSpPr/>
          <p:nvPr userDrawn="1"/>
        </p:nvSpPr>
        <p:spPr>
          <a:xfrm>
            <a:off x="0" y="2"/>
            <a:ext cx="12193200" cy="6857999"/>
          </a:xfrm>
          <a:custGeom>
            <a:avLst/>
            <a:gdLst>
              <a:gd name="connsiteX0" fmla="*/ 9193444 w 12193200"/>
              <a:gd name="connsiteY0" fmla="*/ 5192943 h 6857999"/>
              <a:gd name="connsiteX1" fmla="*/ 9193444 w 12193200"/>
              <a:gd name="connsiteY1" fmla="*/ 6668993 h 6857999"/>
              <a:gd name="connsiteX2" fmla="*/ 12001406 w 12193200"/>
              <a:gd name="connsiteY2" fmla="*/ 6668993 h 6857999"/>
              <a:gd name="connsiteX3" fmla="*/ 12001406 w 12193200"/>
              <a:gd name="connsiteY3" fmla="*/ 5192943 h 6857999"/>
              <a:gd name="connsiteX4" fmla="*/ 9006666 w 12193200"/>
              <a:gd name="connsiteY4" fmla="*/ 5192943 h 6857999"/>
              <a:gd name="connsiteX5" fmla="*/ 9006666 w 12193200"/>
              <a:gd name="connsiteY5" fmla="*/ 6668993 h 6857999"/>
              <a:gd name="connsiteX6" fmla="*/ 9186244 w 12193200"/>
              <a:gd name="connsiteY6" fmla="*/ 6668993 h 6857999"/>
              <a:gd name="connsiteX7" fmla="*/ 9186244 w 12193200"/>
              <a:gd name="connsiteY7" fmla="*/ 5192943 h 6857999"/>
              <a:gd name="connsiteX8" fmla="*/ 6191504 w 12193200"/>
              <a:gd name="connsiteY8" fmla="*/ 5192943 h 6857999"/>
              <a:gd name="connsiteX9" fmla="*/ 6191504 w 12193200"/>
              <a:gd name="connsiteY9" fmla="*/ 6668993 h 6857999"/>
              <a:gd name="connsiteX10" fmla="*/ 8999466 w 12193200"/>
              <a:gd name="connsiteY10" fmla="*/ 6668993 h 6857999"/>
              <a:gd name="connsiteX11" fmla="*/ 8999466 w 12193200"/>
              <a:gd name="connsiteY11" fmla="*/ 5192943 h 6857999"/>
              <a:gd name="connsiteX12" fmla="*/ 6006316 w 12193200"/>
              <a:gd name="connsiteY12" fmla="*/ 5192943 h 6857999"/>
              <a:gd name="connsiteX13" fmla="*/ 6006316 w 12193200"/>
              <a:gd name="connsiteY13" fmla="*/ 6668993 h 6857999"/>
              <a:gd name="connsiteX14" fmla="*/ 6184304 w 12193200"/>
              <a:gd name="connsiteY14" fmla="*/ 6668993 h 6857999"/>
              <a:gd name="connsiteX15" fmla="*/ 6184304 w 12193200"/>
              <a:gd name="connsiteY15" fmla="*/ 5192943 h 6857999"/>
              <a:gd name="connsiteX16" fmla="*/ 3191152 w 12193200"/>
              <a:gd name="connsiteY16" fmla="*/ 5192943 h 6857999"/>
              <a:gd name="connsiteX17" fmla="*/ 3191152 w 12193200"/>
              <a:gd name="connsiteY17" fmla="*/ 6668993 h 6857999"/>
              <a:gd name="connsiteX18" fmla="*/ 5999116 w 12193200"/>
              <a:gd name="connsiteY18" fmla="*/ 6668993 h 6857999"/>
              <a:gd name="connsiteX19" fmla="*/ 5999116 w 12193200"/>
              <a:gd name="connsiteY19" fmla="*/ 5192943 h 6857999"/>
              <a:gd name="connsiteX20" fmla="*/ 3004803 w 12193200"/>
              <a:gd name="connsiteY20" fmla="*/ 5192943 h 6857999"/>
              <a:gd name="connsiteX21" fmla="*/ 3004803 w 12193200"/>
              <a:gd name="connsiteY21" fmla="*/ 6668993 h 6857999"/>
              <a:gd name="connsiteX22" fmla="*/ 3183952 w 12193200"/>
              <a:gd name="connsiteY22" fmla="*/ 6668993 h 6857999"/>
              <a:gd name="connsiteX23" fmla="*/ 3183952 w 12193200"/>
              <a:gd name="connsiteY23" fmla="*/ 5192943 h 6857999"/>
              <a:gd name="connsiteX24" fmla="*/ 190221 w 12193200"/>
              <a:gd name="connsiteY24" fmla="*/ 5192943 h 6857999"/>
              <a:gd name="connsiteX25" fmla="*/ 190221 w 12193200"/>
              <a:gd name="connsiteY25" fmla="*/ 6668993 h 6857999"/>
              <a:gd name="connsiteX26" fmla="*/ 2997602 w 12193200"/>
              <a:gd name="connsiteY26" fmla="*/ 6668993 h 6857999"/>
              <a:gd name="connsiteX27" fmla="*/ 2997602 w 12193200"/>
              <a:gd name="connsiteY27" fmla="*/ 5192943 h 6857999"/>
              <a:gd name="connsiteX28" fmla="*/ 9193444 w 12193200"/>
              <a:gd name="connsiteY28" fmla="*/ 5006166 h 6857999"/>
              <a:gd name="connsiteX29" fmla="*/ 9193444 w 12193200"/>
              <a:gd name="connsiteY29" fmla="*/ 5185743 h 6857999"/>
              <a:gd name="connsiteX30" fmla="*/ 12001406 w 12193200"/>
              <a:gd name="connsiteY30" fmla="*/ 5185743 h 6857999"/>
              <a:gd name="connsiteX31" fmla="*/ 12001406 w 12193200"/>
              <a:gd name="connsiteY31" fmla="*/ 5006166 h 6857999"/>
              <a:gd name="connsiteX32" fmla="*/ 9006666 w 12193200"/>
              <a:gd name="connsiteY32" fmla="*/ 5006166 h 6857999"/>
              <a:gd name="connsiteX33" fmla="*/ 9006666 w 12193200"/>
              <a:gd name="connsiteY33" fmla="*/ 5185743 h 6857999"/>
              <a:gd name="connsiteX34" fmla="*/ 9186244 w 12193200"/>
              <a:gd name="connsiteY34" fmla="*/ 5185743 h 6857999"/>
              <a:gd name="connsiteX35" fmla="*/ 9186244 w 12193200"/>
              <a:gd name="connsiteY35" fmla="*/ 5006166 h 6857999"/>
              <a:gd name="connsiteX36" fmla="*/ 6191504 w 12193200"/>
              <a:gd name="connsiteY36" fmla="*/ 5006166 h 6857999"/>
              <a:gd name="connsiteX37" fmla="*/ 6191504 w 12193200"/>
              <a:gd name="connsiteY37" fmla="*/ 5185743 h 6857999"/>
              <a:gd name="connsiteX38" fmla="*/ 8999466 w 12193200"/>
              <a:gd name="connsiteY38" fmla="*/ 5185743 h 6857999"/>
              <a:gd name="connsiteX39" fmla="*/ 8999466 w 12193200"/>
              <a:gd name="connsiteY39" fmla="*/ 5006166 h 6857999"/>
              <a:gd name="connsiteX40" fmla="*/ 6006316 w 12193200"/>
              <a:gd name="connsiteY40" fmla="*/ 5006166 h 6857999"/>
              <a:gd name="connsiteX41" fmla="*/ 6006316 w 12193200"/>
              <a:gd name="connsiteY41" fmla="*/ 5185743 h 6857999"/>
              <a:gd name="connsiteX42" fmla="*/ 6184304 w 12193200"/>
              <a:gd name="connsiteY42" fmla="*/ 5185743 h 6857999"/>
              <a:gd name="connsiteX43" fmla="*/ 6184304 w 12193200"/>
              <a:gd name="connsiteY43" fmla="*/ 5006166 h 6857999"/>
              <a:gd name="connsiteX44" fmla="*/ 3191152 w 12193200"/>
              <a:gd name="connsiteY44" fmla="*/ 5006166 h 6857999"/>
              <a:gd name="connsiteX45" fmla="*/ 3191152 w 12193200"/>
              <a:gd name="connsiteY45" fmla="*/ 5185743 h 6857999"/>
              <a:gd name="connsiteX46" fmla="*/ 5999116 w 12193200"/>
              <a:gd name="connsiteY46" fmla="*/ 5185743 h 6857999"/>
              <a:gd name="connsiteX47" fmla="*/ 5999116 w 12193200"/>
              <a:gd name="connsiteY47" fmla="*/ 5006166 h 6857999"/>
              <a:gd name="connsiteX48" fmla="*/ 3004803 w 12193200"/>
              <a:gd name="connsiteY48" fmla="*/ 5006166 h 6857999"/>
              <a:gd name="connsiteX49" fmla="*/ 3004803 w 12193200"/>
              <a:gd name="connsiteY49" fmla="*/ 5185743 h 6857999"/>
              <a:gd name="connsiteX50" fmla="*/ 3183952 w 12193200"/>
              <a:gd name="connsiteY50" fmla="*/ 5185743 h 6857999"/>
              <a:gd name="connsiteX51" fmla="*/ 3183952 w 12193200"/>
              <a:gd name="connsiteY51" fmla="*/ 5006166 h 6857999"/>
              <a:gd name="connsiteX52" fmla="*/ 190221 w 12193200"/>
              <a:gd name="connsiteY52" fmla="*/ 5006166 h 6857999"/>
              <a:gd name="connsiteX53" fmla="*/ 190221 w 12193200"/>
              <a:gd name="connsiteY53" fmla="*/ 5185743 h 6857999"/>
              <a:gd name="connsiteX54" fmla="*/ 2997602 w 12193200"/>
              <a:gd name="connsiteY54" fmla="*/ 5185743 h 6857999"/>
              <a:gd name="connsiteX55" fmla="*/ 2997602 w 12193200"/>
              <a:gd name="connsiteY55" fmla="*/ 5006166 h 6857999"/>
              <a:gd name="connsiteX56" fmla="*/ 9193444 w 12193200"/>
              <a:gd name="connsiteY56" fmla="*/ 3524503 h 6857999"/>
              <a:gd name="connsiteX57" fmla="*/ 9193444 w 12193200"/>
              <a:gd name="connsiteY57" fmla="*/ 4998966 h 6857999"/>
              <a:gd name="connsiteX58" fmla="*/ 12001406 w 12193200"/>
              <a:gd name="connsiteY58" fmla="*/ 4998966 h 6857999"/>
              <a:gd name="connsiteX59" fmla="*/ 12001406 w 12193200"/>
              <a:gd name="connsiteY59" fmla="*/ 3524503 h 6857999"/>
              <a:gd name="connsiteX60" fmla="*/ 9006666 w 12193200"/>
              <a:gd name="connsiteY60" fmla="*/ 3524503 h 6857999"/>
              <a:gd name="connsiteX61" fmla="*/ 9006666 w 12193200"/>
              <a:gd name="connsiteY61" fmla="*/ 4998966 h 6857999"/>
              <a:gd name="connsiteX62" fmla="*/ 9186244 w 12193200"/>
              <a:gd name="connsiteY62" fmla="*/ 4998966 h 6857999"/>
              <a:gd name="connsiteX63" fmla="*/ 9186244 w 12193200"/>
              <a:gd name="connsiteY63" fmla="*/ 3524503 h 6857999"/>
              <a:gd name="connsiteX64" fmla="*/ 6191504 w 12193200"/>
              <a:gd name="connsiteY64" fmla="*/ 3524503 h 6857999"/>
              <a:gd name="connsiteX65" fmla="*/ 6191504 w 12193200"/>
              <a:gd name="connsiteY65" fmla="*/ 4998966 h 6857999"/>
              <a:gd name="connsiteX66" fmla="*/ 8999466 w 12193200"/>
              <a:gd name="connsiteY66" fmla="*/ 4998966 h 6857999"/>
              <a:gd name="connsiteX67" fmla="*/ 8999466 w 12193200"/>
              <a:gd name="connsiteY67" fmla="*/ 3524503 h 6857999"/>
              <a:gd name="connsiteX68" fmla="*/ 6006316 w 12193200"/>
              <a:gd name="connsiteY68" fmla="*/ 3524503 h 6857999"/>
              <a:gd name="connsiteX69" fmla="*/ 6006316 w 12193200"/>
              <a:gd name="connsiteY69" fmla="*/ 4998966 h 6857999"/>
              <a:gd name="connsiteX70" fmla="*/ 6184304 w 12193200"/>
              <a:gd name="connsiteY70" fmla="*/ 4998966 h 6857999"/>
              <a:gd name="connsiteX71" fmla="*/ 6184304 w 12193200"/>
              <a:gd name="connsiteY71" fmla="*/ 3524503 h 6857999"/>
              <a:gd name="connsiteX72" fmla="*/ 3191152 w 12193200"/>
              <a:gd name="connsiteY72" fmla="*/ 3524503 h 6857999"/>
              <a:gd name="connsiteX73" fmla="*/ 3191152 w 12193200"/>
              <a:gd name="connsiteY73" fmla="*/ 4998966 h 6857999"/>
              <a:gd name="connsiteX74" fmla="*/ 5999116 w 12193200"/>
              <a:gd name="connsiteY74" fmla="*/ 4998966 h 6857999"/>
              <a:gd name="connsiteX75" fmla="*/ 5999116 w 12193200"/>
              <a:gd name="connsiteY75" fmla="*/ 3524503 h 6857999"/>
              <a:gd name="connsiteX76" fmla="*/ 3004803 w 12193200"/>
              <a:gd name="connsiteY76" fmla="*/ 3524503 h 6857999"/>
              <a:gd name="connsiteX77" fmla="*/ 3004803 w 12193200"/>
              <a:gd name="connsiteY77" fmla="*/ 4998966 h 6857999"/>
              <a:gd name="connsiteX78" fmla="*/ 3183952 w 12193200"/>
              <a:gd name="connsiteY78" fmla="*/ 4998966 h 6857999"/>
              <a:gd name="connsiteX79" fmla="*/ 3183952 w 12193200"/>
              <a:gd name="connsiteY79" fmla="*/ 3524503 h 6857999"/>
              <a:gd name="connsiteX80" fmla="*/ 190221 w 12193200"/>
              <a:gd name="connsiteY80" fmla="*/ 3524503 h 6857999"/>
              <a:gd name="connsiteX81" fmla="*/ 190221 w 12193200"/>
              <a:gd name="connsiteY81" fmla="*/ 4998966 h 6857999"/>
              <a:gd name="connsiteX82" fmla="*/ 2997602 w 12193200"/>
              <a:gd name="connsiteY82" fmla="*/ 4998966 h 6857999"/>
              <a:gd name="connsiteX83" fmla="*/ 2997602 w 12193200"/>
              <a:gd name="connsiteY83" fmla="*/ 3524503 h 6857999"/>
              <a:gd name="connsiteX84" fmla="*/ 9193444 w 12193200"/>
              <a:gd name="connsiteY84" fmla="*/ 3339315 h 6857999"/>
              <a:gd name="connsiteX85" fmla="*/ 9193444 w 12193200"/>
              <a:gd name="connsiteY85" fmla="*/ 3517303 h 6857999"/>
              <a:gd name="connsiteX86" fmla="*/ 12001406 w 12193200"/>
              <a:gd name="connsiteY86" fmla="*/ 3517303 h 6857999"/>
              <a:gd name="connsiteX87" fmla="*/ 12001406 w 12193200"/>
              <a:gd name="connsiteY87" fmla="*/ 3339315 h 6857999"/>
              <a:gd name="connsiteX88" fmla="*/ 9006666 w 12193200"/>
              <a:gd name="connsiteY88" fmla="*/ 3339315 h 6857999"/>
              <a:gd name="connsiteX89" fmla="*/ 9006666 w 12193200"/>
              <a:gd name="connsiteY89" fmla="*/ 3517303 h 6857999"/>
              <a:gd name="connsiteX90" fmla="*/ 9186244 w 12193200"/>
              <a:gd name="connsiteY90" fmla="*/ 3517303 h 6857999"/>
              <a:gd name="connsiteX91" fmla="*/ 9186244 w 12193200"/>
              <a:gd name="connsiteY91" fmla="*/ 3339315 h 6857999"/>
              <a:gd name="connsiteX92" fmla="*/ 6191504 w 12193200"/>
              <a:gd name="connsiteY92" fmla="*/ 3339315 h 6857999"/>
              <a:gd name="connsiteX93" fmla="*/ 6191504 w 12193200"/>
              <a:gd name="connsiteY93" fmla="*/ 3517303 h 6857999"/>
              <a:gd name="connsiteX94" fmla="*/ 8999466 w 12193200"/>
              <a:gd name="connsiteY94" fmla="*/ 3517303 h 6857999"/>
              <a:gd name="connsiteX95" fmla="*/ 8999466 w 12193200"/>
              <a:gd name="connsiteY95" fmla="*/ 3339315 h 6857999"/>
              <a:gd name="connsiteX96" fmla="*/ 6006316 w 12193200"/>
              <a:gd name="connsiteY96" fmla="*/ 3339315 h 6857999"/>
              <a:gd name="connsiteX97" fmla="*/ 6006316 w 12193200"/>
              <a:gd name="connsiteY97" fmla="*/ 3517303 h 6857999"/>
              <a:gd name="connsiteX98" fmla="*/ 6184304 w 12193200"/>
              <a:gd name="connsiteY98" fmla="*/ 3517303 h 6857999"/>
              <a:gd name="connsiteX99" fmla="*/ 6184304 w 12193200"/>
              <a:gd name="connsiteY99" fmla="*/ 3339315 h 6857999"/>
              <a:gd name="connsiteX100" fmla="*/ 3191152 w 12193200"/>
              <a:gd name="connsiteY100" fmla="*/ 3339315 h 6857999"/>
              <a:gd name="connsiteX101" fmla="*/ 3191152 w 12193200"/>
              <a:gd name="connsiteY101" fmla="*/ 3517303 h 6857999"/>
              <a:gd name="connsiteX102" fmla="*/ 5999116 w 12193200"/>
              <a:gd name="connsiteY102" fmla="*/ 3517303 h 6857999"/>
              <a:gd name="connsiteX103" fmla="*/ 5999116 w 12193200"/>
              <a:gd name="connsiteY103" fmla="*/ 3339315 h 6857999"/>
              <a:gd name="connsiteX104" fmla="*/ 3004803 w 12193200"/>
              <a:gd name="connsiteY104" fmla="*/ 3339315 h 6857999"/>
              <a:gd name="connsiteX105" fmla="*/ 3004803 w 12193200"/>
              <a:gd name="connsiteY105" fmla="*/ 3517303 h 6857999"/>
              <a:gd name="connsiteX106" fmla="*/ 3183952 w 12193200"/>
              <a:gd name="connsiteY106" fmla="*/ 3517303 h 6857999"/>
              <a:gd name="connsiteX107" fmla="*/ 3183952 w 12193200"/>
              <a:gd name="connsiteY107" fmla="*/ 3339315 h 6857999"/>
              <a:gd name="connsiteX108" fmla="*/ 190221 w 12193200"/>
              <a:gd name="connsiteY108" fmla="*/ 3339315 h 6857999"/>
              <a:gd name="connsiteX109" fmla="*/ 190221 w 12193200"/>
              <a:gd name="connsiteY109" fmla="*/ 3517303 h 6857999"/>
              <a:gd name="connsiteX110" fmla="*/ 2997602 w 12193200"/>
              <a:gd name="connsiteY110" fmla="*/ 3517303 h 6857999"/>
              <a:gd name="connsiteX111" fmla="*/ 2997602 w 12193200"/>
              <a:gd name="connsiteY111" fmla="*/ 3339315 h 6857999"/>
              <a:gd name="connsiteX112" fmla="*/ 9193444 w 12193200"/>
              <a:gd name="connsiteY112" fmla="*/ 1859240 h 6857999"/>
              <a:gd name="connsiteX113" fmla="*/ 9193444 w 12193200"/>
              <a:gd name="connsiteY113" fmla="*/ 3332115 h 6857999"/>
              <a:gd name="connsiteX114" fmla="*/ 12001406 w 12193200"/>
              <a:gd name="connsiteY114" fmla="*/ 3332115 h 6857999"/>
              <a:gd name="connsiteX115" fmla="*/ 12001406 w 12193200"/>
              <a:gd name="connsiteY115" fmla="*/ 1859240 h 6857999"/>
              <a:gd name="connsiteX116" fmla="*/ 9006666 w 12193200"/>
              <a:gd name="connsiteY116" fmla="*/ 1859240 h 6857999"/>
              <a:gd name="connsiteX117" fmla="*/ 9006666 w 12193200"/>
              <a:gd name="connsiteY117" fmla="*/ 3332115 h 6857999"/>
              <a:gd name="connsiteX118" fmla="*/ 9186244 w 12193200"/>
              <a:gd name="connsiteY118" fmla="*/ 3332115 h 6857999"/>
              <a:gd name="connsiteX119" fmla="*/ 9186244 w 12193200"/>
              <a:gd name="connsiteY119" fmla="*/ 1859240 h 6857999"/>
              <a:gd name="connsiteX120" fmla="*/ 6191504 w 12193200"/>
              <a:gd name="connsiteY120" fmla="*/ 1859240 h 6857999"/>
              <a:gd name="connsiteX121" fmla="*/ 6191504 w 12193200"/>
              <a:gd name="connsiteY121" fmla="*/ 3332115 h 6857999"/>
              <a:gd name="connsiteX122" fmla="*/ 8999466 w 12193200"/>
              <a:gd name="connsiteY122" fmla="*/ 3332115 h 6857999"/>
              <a:gd name="connsiteX123" fmla="*/ 8999466 w 12193200"/>
              <a:gd name="connsiteY123" fmla="*/ 1859240 h 6857999"/>
              <a:gd name="connsiteX124" fmla="*/ 6006316 w 12193200"/>
              <a:gd name="connsiteY124" fmla="*/ 1859240 h 6857999"/>
              <a:gd name="connsiteX125" fmla="*/ 6006316 w 12193200"/>
              <a:gd name="connsiteY125" fmla="*/ 3332115 h 6857999"/>
              <a:gd name="connsiteX126" fmla="*/ 6184304 w 12193200"/>
              <a:gd name="connsiteY126" fmla="*/ 3332115 h 6857999"/>
              <a:gd name="connsiteX127" fmla="*/ 6184304 w 12193200"/>
              <a:gd name="connsiteY127" fmla="*/ 1859240 h 6857999"/>
              <a:gd name="connsiteX128" fmla="*/ 3191152 w 12193200"/>
              <a:gd name="connsiteY128" fmla="*/ 1859240 h 6857999"/>
              <a:gd name="connsiteX129" fmla="*/ 3191152 w 12193200"/>
              <a:gd name="connsiteY129" fmla="*/ 3332115 h 6857999"/>
              <a:gd name="connsiteX130" fmla="*/ 5999116 w 12193200"/>
              <a:gd name="connsiteY130" fmla="*/ 3332115 h 6857999"/>
              <a:gd name="connsiteX131" fmla="*/ 5999116 w 12193200"/>
              <a:gd name="connsiteY131" fmla="*/ 1859240 h 6857999"/>
              <a:gd name="connsiteX132" fmla="*/ 3004803 w 12193200"/>
              <a:gd name="connsiteY132" fmla="*/ 1859240 h 6857999"/>
              <a:gd name="connsiteX133" fmla="*/ 3004803 w 12193200"/>
              <a:gd name="connsiteY133" fmla="*/ 3332115 h 6857999"/>
              <a:gd name="connsiteX134" fmla="*/ 3183952 w 12193200"/>
              <a:gd name="connsiteY134" fmla="*/ 3332115 h 6857999"/>
              <a:gd name="connsiteX135" fmla="*/ 3183952 w 12193200"/>
              <a:gd name="connsiteY135" fmla="*/ 1859240 h 6857999"/>
              <a:gd name="connsiteX136" fmla="*/ 190221 w 12193200"/>
              <a:gd name="connsiteY136" fmla="*/ 1859240 h 6857999"/>
              <a:gd name="connsiteX137" fmla="*/ 190221 w 12193200"/>
              <a:gd name="connsiteY137" fmla="*/ 3332115 h 6857999"/>
              <a:gd name="connsiteX138" fmla="*/ 2997602 w 12193200"/>
              <a:gd name="connsiteY138" fmla="*/ 3332115 h 6857999"/>
              <a:gd name="connsiteX139" fmla="*/ 2997602 w 12193200"/>
              <a:gd name="connsiteY139" fmla="*/ 1859240 h 6857999"/>
              <a:gd name="connsiteX140" fmla="*/ 9193444 w 12193200"/>
              <a:gd name="connsiteY140" fmla="*/ 1671302 h 6857999"/>
              <a:gd name="connsiteX141" fmla="*/ 9193444 w 12193200"/>
              <a:gd name="connsiteY141" fmla="*/ 1852040 h 6857999"/>
              <a:gd name="connsiteX142" fmla="*/ 12001406 w 12193200"/>
              <a:gd name="connsiteY142" fmla="*/ 1852040 h 6857999"/>
              <a:gd name="connsiteX143" fmla="*/ 12001406 w 12193200"/>
              <a:gd name="connsiteY143" fmla="*/ 1671302 h 6857999"/>
              <a:gd name="connsiteX144" fmla="*/ 9006666 w 12193200"/>
              <a:gd name="connsiteY144" fmla="*/ 1671302 h 6857999"/>
              <a:gd name="connsiteX145" fmla="*/ 9006666 w 12193200"/>
              <a:gd name="connsiteY145" fmla="*/ 1852040 h 6857999"/>
              <a:gd name="connsiteX146" fmla="*/ 9186244 w 12193200"/>
              <a:gd name="connsiteY146" fmla="*/ 1852040 h 6857999"/>
              <a:gd name="connsiteX147" fmla="*/ 9186244 w 12193200"/>
              <a:gd name="connsiteY147" fmla="*/ 1671302 h 6857999"/>
              <a:gd name="connsiteX148" fmla="*/ 6191504 w 12193200"/>
              <a:gd name="connsiteY148" fmla="*/ 1671302 h 6857999"/>
              <a:gd name="connsiteX149" fmla="*/ 6191504 w 12193200"/>
              <a:gd name="connsiteY149" fmla="*/ 1852040 h 6857999"/>
              <a:gd name="connsiteX150" fmla="*/ 8999466 w 12193200"/>
              <a:gd name="connsiteY150" fmla="*/ 1852040 h 6857999"/>
              <a:gd name="connsiteX151" fmla="*/ 8999466 w 12193200"/>
              <a:gd name="connsiteY151" fmla="*/ 1671302 h 6857999"/>
              <a:gd name="connsiteX152" fmla="*/ 6006316 w 12193200"/>
              <a:gd name="connsiteY152" fmla="*/ 1671302 h 6857999"/>
              <a:gd name="connsiteX153" fmla="*/ 6006316 w 12193200"/>
              <a:gd name="connsiteY153" fmla="*/ 1852040 h 6857999"/>
              <a:gd name="connsiteX154" fmla="*/ 6184304 w 12193200"/>
              <a:gd name="connsiteY154" fmla="*/ 1852040 h 6857999"/>
              <a:gd name="connsiteX155" fmla="*/ 6184304 w 12193200"/>
              <a:gd name="connsiteY155" fmla="*/ 1671302 h 6857999"/>
              <a:gd name="connsiteX156" fmla="*/ 3191152 w 12193200"/>
              <a:gd name="connsiteY156" fmla="*/ 1671302 h 6857999"/>
              <a:gd name="connsiteX157" fmla="*/ 3191152 w 12193200"/>
              <a:gd name="connsiteY157" fmla="*/ 1852040 h 6857999"/>
              <a:gd name="connsiteX158" fmla="*/ 5999116 w 12193200"/>
              <a:gd name="connsiteY158" fmla="*/ 1852040 h 6857999"/>
              <a:gd name="connsiteX159" fmla="*/ 5999116 w 12193200"/>
              <a:gd name="connsiteY159" fmla="*/ 1671302 h 6857999"/>
              <a:gd name="connsiteX160" fmla="*/ 3004803 w 12193200"/>
              <a:gd name="connsiteY160" fmla="*/ 1671302 h 6857999"/>
              <a:gd name="connsiteX161" fmla="*/ 3004803 w 12193200"/>
              <a:gd name="connsiteY161" fmla="*/ 1852040 h 6857999"/>
              <a:gd name="connsiteX162" fmla="*/ 3183952 w 12193200"/>
              <a:gd name="connsiteY162" fmla="*/ 1852040 h 6857999"/>
              <a:gd name="connsiteX163" fmla="*/ 3183952 w 12193200"/>
              <a:gd name="connsiteY163" fmla="*/ 1671302 h 6857999"/>
              <a:gd name="connsiteX164" fmla="*/ 190221 w 12193200"/>
              <a:gd name="connsiteY164" fmla="*/ 1671302 h 6857999"/>
              <a:gd name="connsiteX165" fmla="*/ 190221 w 12193200"/>
              <a:gd name="connsiteY165" fmla="*/ 1852040 h 6857999"/>
              <a:gd name="connsiteX166" fmla="*/ 2997602 w 12193200"/>
              <a:gd name="connsiteY166" fmla="*/ 1852040 h 6857999"/>
              <a:gd name="connsiteX167" fmla="*/ 2997602 w 12193200"/>
              <a:gd name="connsiteY167" fmla="*/ 1671302 h 6857999"/>
              <a:gd name="connsiteX168" fmla="*/ 9193444 w 12193200"/>
              <a:gd name="connsiteY168" fmla="*/ 190219 h 6857999"/>
              <a:gd name="connsiteX169" fmla="*/ 9193444 w 12193200"/>
              <a:gd name="connsiteY169" fmla="*/ 1664102 h 6857999"/>
              <a:gd name="connsiteX170" fmla="*/ 12001406 w 12193200"/>
              <a:gd name="connsiteY170" fmla="*/ 1664102 h 6857999"/>
              <a:gd name="connsiteX171" fmla="*/ 12001406 w 12193200"/>
              <a:gd name="connsiteY171" fmla="*/ 190219 h 6857999"/>
              <a:gd name="connsiteX172" fmla="*/ 9006666 w 12193200"/>
              <a:gd name="connsiteY172" fmla="*/ 190219 h 6857999"/>
              <a:gd name="connsiteX173" fmla="*/ 9006666 w 12193200"/>
              <a:gd name="connsiteY173" fmla="*/ 1664102 h 6857999"/>
              <a:gd name="connsiteX174" fmla="*/ 9186244 w 12193200"/>
              <a:gd name="connsiteY174" fmla="*/ 1664102 h 6857999"/>
              <a:gd name="connsiteX175" fmla="*/ 9186244 w 12193200"/>
              <a:gd name="connsiteY175" fmla="*/ 190219 h 6857999"/>
              <a:gd name="connsiteX176" fmla="*/ 6191504 w 12193200"/>
              <a:gd name="connsiteY176" fmla="*/ 190219 h 6857999"/>
              <a:gd name="connsiteX177" fmla="*/ 6191504 w 12193200"/>
              <a:gd name="connsiteY177" fmla="*/ 1664102 h 6857999"/>
              <a:gd name="connsiteX178" fmla="*/ 8999466 w 12193200"/>
              <a:gd name="connsiteY178" fmla="*/ 1664102 h 6857999"/>
              <a:gd name="connsiteX179" fmla="*/ 8999466 w 12193200"/>
              <a:gd name="connsiteY179" fmla="*/ 190219 h 6857999"/>
              <a:gd name="connsiteX180" fmla="*/ 6006316 w 12193200"/>
              <a:gd name="connsiteY180" fmla="*/ 190219 h 6857999"/>
              <a:gd name="connsiteX181" fmla="*/ 6006316 w 12193200"/>
              <a:gd name="connsiteY181" fmla="*/ 1664102 h 6857999"/>
              <a:gd name="connsiteX182" fmla="*/ 6184304 w 12193200"/>
              <a:gd name="connsiteY182" fmla="*/ 1664102 h 6857999"/>
              <a:gd name="connsiteX183" fmla="*/ 6184304 w 12193200"/>
              <a:gd name="connsiteY183" fmla="*/ 190219 h 6857999"/>
              <a:gd name="connsiteX184" fmla="*/ 3191152 w 12193200"/>
              <a:gd name="connsiteY184" fmla="*/ 190219 h 6857999"/>
              <a:gd name="connsiteX185" fmla="*/ 3191152 w 12193200"/>
              <a:gd name="connsiteY185" fmla="*/ 1664102 h 6857999"/>
              <a:gd name="connsiteX186" fmla="*/ 5999116 w 12193200"/>
              <a:gd name="connsiteY186" fmla="*/ 1664102 h 6857999"/>
              <a:gd name="connsiteX187" fmla="*/ 5999116 w 12193200"/>
              <a:gd name="connsiteY187" fmla="*/ 190219 h 6857999"/>
              <a:gd name="connsiteX188" fmla="*/ 3004803 w 12193200"/>
              <a:gd name="connsiteY188" fmla="*/ 190219 h 6857999"/>
              <a:gd name="connsiteX189" fmla="*/ 3004803 w 12193200"/>
              <a:gd name="connsiteY189" fmla="*/ 1664102 h 6857999"/>
              <a:gd name="connsiteX190" fmla="*/ 3183952 w 12193200"/>
              <a:gd name="connsiteY190" fmla="*/ 1664102 h 6857999"/>
              <a:gd name="connsiteX191" fmla="*/ 3183952 w 12193200"/>
              <a:gd name="connsiteY191" fmla="*/ 190219 h 6857999"/>
              <a:gd name="connsiteX192" fmla="*/ 190221 w 12193200"/>
              <a:gd name="connsiteY192" fmla="*/ 190219 h 6857999"/>
              <a:gd name="connsiteX193" fmla="*/ 190221 w 12193200"/>
              <a:gd name="connsiteY193" fmla="*/ 1664102 h 6857999"/>
              <a:gd name="connsiteX194" fmla="*/ 2997602 w 12193200"/>
              <a:gd name="connsiteY194" fmla="*/ 1664102 h 6857999"/>
              <a:gd name="connsiteX195" fmla="*/ 2997602 w 12193200"/>
              <a:gd name="connsiteY195" fmla="*/ 190219 h 6857999"/>
              <a:gd name="connsiteX196" fmla="*/ 183021 w 12193200"/>
              <a:gd name="connsiteY196" fmla="*/ 0 h 6857999"/>
              <a:gd name="connsiteX197" fmla="*/ 190221 w 12193200"/>
              <a:gd name="connsiteY197" fmla="*/ 0 h 6857999"/>
              <a:gd name="connsiteX198" fmla="*/ 190221 w 12193200"/>
              <a:gd name="connsiteY198" fmla="*/ 183019 h 6857999"/>
              <a:gd name="connsiteX199" fmla="*/ 2997602 w 12193200"/>
              <a:gd name="connsiteY199" fmla="*/ 183019 h 6857999"/>
              <a:gd name="connsiteX200" fmla="*/ 2997602 w 12193200"/>
              <a:gd name="connsiteY200" fmla="*/ 0 h 6857999"/>
              <a:gd name="connsiteX201" fmla="*/ 3004803 w 12193200"/>
              <a:gd name="connsiteY201" fmla="*/ 0 h 6857999"/>
              <a:gd name="connsiteX202" fmla="*/ 3004803 w 12193200"/>
              <a:gd name="connsiteY202" fmla="*/ 183019 h 6857999"/>
              <a:gd name="connsiteX203" fmla="*/ 3183952 w 12193200"/>
              <a:gd name="connsiteY203" fmla="*/ 183019 h 6857999"/>
              <a:gd name="connsiteX204" fmla="*/ 3183952 w 12193200"/>
              <a:gd name="connsiteY204" fmla="*/ 0 h 6857999"/>
              <a:gd name="connsiteX205" fmla="*/ 3191152 w 12193200"/>
              <a:gd name="connsiteY205" fmla="*/ 0 h 6857999"/>
              <a:gd name="connsiteX206" fmla="*/ 3191152 w 12193200"/>
              <a:gd name="connsiteY206" fmla="*/ 183019 h 6857999"/>
              <a:gd name="connsiteX207" fmla="*/ 5999116 w 12193200"/>
              <a:gd name="connsiteY207" fmla="*/ 183019 h 6857999"/>
              <a:gd name="connsiteX208" fmla="*/ 5999116 w 12193200"/>
              <a:gd name="connsiteY208" fmla="*/ 0 h 6857999"/>
              <a:gd name="connsiteX209" fmla="*/ 6006316 w 12193200"/>
              <a:gd name="connsiteY209" fmla="*/ 0 h 6857999"/>
              <a:gd name="connsiteX210" fmla="*/ 6006316 w 12193200"/>
              <a:gd name="connsiteY210" fmla="*/ 183019 h 6857999"/>
              <a:gd name="connsiteX211" fmla="*/ 6184304 w 12193200"/>
              <a:gd name="connsiteY211" fmla="*/ 183019 h 6857999"/>
              <a:gd name="connsiteX212" fmla="*/ 6184304 w 12193200"/>
              <a:gd name="connsiteY212" fmla="*/ 0 h 6857999"/>
              <a:gd name="connsiteX213" fmla="*/ 6191504 w 12193200"/>
              <a:gd name="connsiteY213" fmla="*/ 0 h 6857999"/>
              <a:gd name="connsiteX214" fmla="*/ 6191504 w 12193200"/>
              <a:gd name="connsiteY214" fmla="*/ 183019 h 6857999"/>
              <a:gd name="connsiteX215" fmla="*/ 8999466 w 12193200"/>
              <a:gd name="connsiteY215" fmla="*/ 183019 h 6857999"/>
              <a:gd name="connsiteX216" fmla="*/ 8999466 w 12193200"/>
              <a:gd name="connsiteY216" fmla="*/ 0 h 6857999"/>
              <a:gd name="connsiteX217" fmla="*/ 9006666 w 12193200"/>
              <a:gd name="connsiteY217" fmla="*/ 0 h 6857999"/>
              <a:gd name="connsiteX218" fmla="*/ 9006666 w 12193200"/>
              <a:gd name="connsiteY218" fmla="*/ 183019 h 6857999"/>
              <a:gd name="connsiteX219" fmla="*/ 9186244 w 12193200"/>
              <a:gd name="connsiteY219" fmla="*/ 183019 h 6857999"/>
              <a:gd name="connsiteX220" fmla="*/ 9186244 w 12193200"/>
              <a:gd name="connsiteY220" fmla="*/ 1 h 6857999"/>
              <a:gd name="connsiteX221" fmla="*/ 9193444 w 12193200"/>
              <a:gd name="connsiteY221" fmla="*/ 1 h 6857999"/>
              <a:gd name="connsiteX222" fmla="*/ 9193444 w 12193200"/>
              <a:gd name="connsiteY222" fmla="*/ 183019 h 6857999"/>
              <a:gd name="connsiteX223" fmla="*/ 12001406 w 12193200"/>
              <a:gd name="connsiteY223" fmla="*/ 183019 h 6857999"/>
              <a:gd name="connsiteX224" fmla="*/ 12001406 w 12193200"/>
              <a:gd name="connsiteY224" fmla="*/ 1 h 6857999"/>
              <a:gd name="connsiteX225" fmla="*/ 12008606 w 12193200"/>
              <a:gd name="connsiteY225" fmla="*/ 1 h 6857999"/>
              <a:gd name="connsiteX226" fmla="*/ 12008606 w 12193200"/>
              <a:gd name="connsiteY226" fmla="*/ 183019 h 6857999"/>
              <a:gd name="connsiteX227" fmla="*/ 12193200 w 12193200"/>
              <a:gd name="connsiteY227" fmla="*/ 183019 h 6857999"/>
              <a:gd name="connsiteX228" fmla="*/ 12193200 w 12193200"/>
              <a:gd name="connsiteY228" fmla="*/ 190219 h 6857999"/>
              <a:gd name="connsiteX229" fmla="*/ 12008606 w 12193200"/>
              <a:gd name="connsiteY229" fmla="*/ 190219 h 6857999"/>
              <a:gd name="connsiteX230" fmla="*/ 12008606 w 12193200"/>
              <a:gd name="connsiteY230" fmla="*/ 1664102 h 6857999"/>
              <a:gd name="connsiteX231" fmla="*/ 12193200 w 12193200"/>
              <a:gd name="connsiteY231" fmla="*/ 1664102 h 6857999"/>
              <a:gd name="connsiteX232" fmla="*/ 12193200 w 12193200"/>
              <a:gd name="connsiteY232" fmla="*/ 1671302 h 6857999"/>
              <a:gd name="connsiteX233" fmla="*/ 12008606 w 12193200"/>
              <a:gd name="connsiteY233" fmla="*/ 1671302 h 6857999"/>
              <a:gd name="connsiteX234" fmla="*/ 12008606 w 12193200"/>
              <a:gd name="connsiteY234" fmla="*/ 1852040 h 6857999"/>
              <a:gd name="connsiteX235" fmla="*/ 12193200 w 12193200"/>
              <a:gd name="connsiteY235" fmla="*/ 1852040 h 6857999"/>
              <a:gd name="connsiteX236" fmla="*/ 12193200 w 12193200"/>
              <a:gd name="connsiteY236" fmla="*/ 1859240 h 6857999"/>
              <a:gd name="connsiteX237" fmla="*/ 12008606 w 12193200"/>
              <a:gd name="connsiteY237" fmla="*/ 1859240 h 6857999"/>
              <a:gd name="connsiteX238" fmla="*/ 12008606 w 12193200"/>
              <a:gd name="connsiteY238" fmla="*/ 3332115 h 6857999"/>
              <a:gd name="connsiteX239" fmla="*/ 12193200 w 12193200"/>
              <a:gd name="connsiteY239" fmla="*/ 3332115 h 6857999"/>
              <a:gd name="connsiteX240" fmla="*/ 12193200 w 12193200"/>
              <a:gd name="connsiteY240" fmla="*/ 3339315 h 6857999"/>
              <a:gd name="connsiteX241" fmla="*/ 12008606 w 12193200"/>
              <a:gd name="connsiteY241" fmla="*/ 3339315 h 6857999"/>
              <a:gd name="connsiteX242" fmla="*/ 12008606 w 12193200"/>
              <a:gd name="connsiteY242" fmla="*/ 3517303 h 6857999"/>
              <a:gd name="connsiteX243" fmla="*/ 12193200 w 12193200"/>
              <a:gd name="connsiteY243" fmla="*/ 3517303 h 6857999"/>
              <a:gd name="connsiteX244" fmla="*/ 12193200 w 12193200"/>
              <a:gd name="connsiteY244" fmla="*/ 3524503 h 6857999"/>
              <a:gd name="connsiteX245" fmla="*/ 12008606 w 12193200"/>
              <a:gd name="connsiteY245" fmla="*/ 3524503 h 6857999"/>
              <a:gd name="connsiteX246" fmla="*/ 12008606 w 12193200"/>
              <a:gd name="connsiteY246" fmla="*/ 4998966 h 6857999"/>
              <a:gd name="connsiteX247" fmla="*/ 12193200 w 12193200"/>
              <a:gd name="connsiteY247" fmla="*/ 4998966 h 6857999"/>
              <a:gd name="connsiteX248" fmla="*/ 12193200 w 12193200"/>
              <a:gd name="connsiteY248" fmla="*/ 5006166 h 6857999"/>
              <a:gd name="connsiteX249" fmla="*/ 12008606 w 12193200"/>
              <a:gd name="connsiteY249" fmla="*/ 5006166 h 6857999"/>
              <a:gd name="connsiteX250" fmla="*/ 12008606 w 12193200"/>
              <a:gd name="connsiteY250" fmla="*/ 5185743 h 6857999"/>
              <a:gd name="connsiteX251" fmla="*/ 12193200 w 12193200"/>
              <a:gd name="connsiteY251" fmla="*/ 5185743 h 6857999"/>
              <a:gd name="connsiteX252" fmla="*/ 12193200 w 12193200"/>
              <a:gd name="connsiteY252" fmla="*/ 5192943 h 6857999"/>
              <a:gd name="connsiteX253" fmla="*/ 12008606 w 12193200"/>
              <a:gd name="connsiteY253" fmla="*/ 5192943 h 6857999"/>
              <a:gd name="connsiteX254" fmla="*/ 12008606 w 12193200"/>
              <a:gd name="connsiteY254" fmla="*/ 6668993 h 6857999"/>
              <a:gd name="connsiteX255" fmla="*/ 12193200 w 12193200"/>
              <a:gd name="connsiteY255" fmla="*/ 6668993 h 6857999"/>
              <a:gd name="connsiteX256" fmla="*/ 12193200 w 12193200"/>
              <a:gd name="connsiteY256" fmla="*/ 6676193 h 6857999"/>
              <a:gd name="connsiteX257" fmla="*/ 12008606 w 12193200"/>
              <a:gd name="connsiteY257" fmla="*/ 6676193 h 6857999"/>
              <a:gd name="connsiteX258" fmla="*/ 12008606 w 12193200"/>
              <a:gd name="connsiteY258" fmla="*/ 6857999 h 6857999"/>
              <a:gd name="connsiteX259" fmla="*/ 12001406 w 12193200"/>
              <a:gd name="connsiteY259" fmla="*/ 6857999 h 6857999"/>
              <a:gd name="connsiteX260" fmla="*/ 12001406 w 12193200"/>
              <a:gd name="connsiteY260" fmla="*/ 6676193 h 6857999"/>
              <a:gd name="connsiteX261" fmla="*/ 9193444 w 12193200"/>
              <a:gd name="connsiteY261" fmla="*/ 6676193 h 6857999"/>
              <a:gd name="connsiteX262" fmla="*/ 9193444 w 12193200"/>
              <a:gd name="connsiteY262" fmla="*/ 6857999 h 6857999"/>
              <a:gd name="connsiteX263" fmla="*/ 9186244 w 12193200"/>
              <a:gd name="connsiteY263" fmla="*/ 6857999 h 6857999"/>
              <a:gd name="connsiteX264" fmla="*/ 9186244 w 12193200"/>
              <a:gd name="connsiteY264" fmla="*/ 6676193 h 6857999"/>
              <a:gd name="connsiteX265" fmla="*/ 9006666 w 12193200"/>
              <a:gd name="connsiteY265" fmla="*/ 6676193 h 6857999"/>
              <a:gd name="connsiteX266" fmla="*/ 9006666 w 12193200"/>
              <a:gd name="connsiteY266" fmla="*/ 6857999 h 6857999"/>
              <a:gd name="connsiteX267" fmla="*/ 8999466 w 12193200"/>
              <a:gd name="connsiteY267" fmla="*/ 6857999 h 6857999"/>
              <a:gd name="connsiteX268" fmla="*/ 8999466 w 12193200"/>
              <a:gd name="connsiteY268" fmla="*/ 6676193 h 6857999"/>
              <a:gd name="connsiteX269" fmla="*/ 6191504 w 12193200"/>
              <a:gd name="connsiteY269" fmla="*/ 6676193 h 6857999"/>
              <a:gd name="connsiteX270" fmla="*/ 6191504 w 12193200"/>
              <a:gd name="connsiteY270" fmla="*/ 6857999 h 6857999"/>
              <a:gd name="connsiteX271" fmla="*/ 6184304 w 12193200"/>
              <a:gd name="connsiteY271" fmla="*/ 6857999 h 6857999"/>
              <a:gd name="connsiteX272" fmla="*/ 6184304 w 12193200"/>
              <a:gd name="connsiteY272" fmla="*/ 6676193 h 6857999"/>
              <a:gd name="connsiteX273" fmla="*/ 6006316 w 12193200"/>
              <a:gd name="connsiteY273" fmla="*/ 6676193 h 6857999"/>
              <a:gd name="connsiteX274" fmla="*/ 6006316 w 12193200"/>
              <a:gd name="connsiteY274" fmla="*/ 6857999 h 6857999"/>
              <a:gd name="connsiteX275" fmla="*/ 5999116 w 12193200"/>
              <a:gd name="connsiteY275" fmla="*/ 6857999 h 6857999"/>
              <a:gd name="connsiteX276" fmla="*/ 5999116 w 12193200"/>
              <a:gd name="connsiteY276" fmla="*/ 6676193 h 6857999"/>
              <a:gd name="connsiteX277" fmla="*/ 3191152 w 12193200"/>
              <a:gd name="connsiteY277" fmla="*/ 6676193 h 6857999"/>
              <a:gd name="connsiteX278" fmla="*/ 3191152 w 12193200"/>
              <a:gd name="connsiteY278" fmla="*/ 6857999 h 6857999"/>
              <a:gd name="connsiteX279" fmla="*/ 3183952 w 12193200"/>
              <a:gd name="connsiteY279" fmla="*/ 6857999 h 6857999"/>
              <a:gd name="connsiteX280" fmla="*/ 3183952 w 12193200"/>
              <a:gd name="connsiteY280" fmla="*/ 6676193 h 6857999"/>
              <a:gd name="connsiteX281" fmla="*/ 3004803 w 12193200"/>
              <a:gd name="connsiteY281" fmla="*/ 6676193 h 6857999"/>
              <a:gd name="connsiteX282" fmla="*/ 3004803 w 12193200"/>
              <a:gd name="connsiteY282" fmla="*/ 6857999 h 6857999"/>
              <a:gd name="connsiteX283" fmla="*/ 2997602 w 12193200"/>
              <a:gd name="connsiteY283" fmla="*/ 6857999 h 6857999"/>
              <a:gd name="connsiteX284" fmla="*/ 2997602 w 12193200"/>
              <a:gd name="connsiteY284" fmla="*/ 6676193 h 6857999"/>
              <a:gd name="connsiteX285" fmla="*/ 190221 w 12193200"/>
              <a:gd name="connsiteY285" fmla="*/ 6676193 h 6857999"/>
              <a:gd name="connsiteX286" fmla="*/ 190221 w 12193200"/>
              <a:gd name="connsiteY286" fmla="*/ 6857999 h 6857999"/>
              <a:gd name="connsiteX287" fmla="*/ 183021 w 12193200"/>
              <a:gd name="connsiteY287" fmla="*/ 6857999 h 6857999"/>
              <a:gd name="connsiteX288" fmla="*/ 183021 w 12193200"/>
              <a:gd name="connsiteY288" fmla="*/ 6676193 h 6857999"/>
              <a:gd name="connsiteX289" fmla="*/ 0 w 12193200"/>
              <a:gd name="connsiteY289" fmla="*/ 6676193 h 6857999"/>
              <a:gd name="connsiteX290" fmla="*/ 0 w 12193200"/>
              <a:gd name="connsiteY290" fmla="*/ 6668993 h 6857999"/>
              <a:gd name="connsiteX291" fmla="*/ 183021 w 12193200"/>
              <a:gd name="connsiteY291" fmla="*/ 6668993 h 6857999"/>
              <a:gd name="connsiteX292" fmla="*/ 183021 w 12193200"/>
              <a:gd name="connsiteY292" fmla="*/ 5192943 h 6857999"/>
              <a:gd name="connsiteX293" fmla="*/ 0 w 12193200"/>
              <a:gd name="connsiteY293" fmla="*/ 5192943 h 6857999"/>
              <a:gd name="connsiteX294" fmla="*/ 0 w 12193200"/>
              <a:gd name="connsiteY294" fmla="*/ 5185743 h 6857999"/>
              <a:gd name="connsiteX295" fmla="*/ 183021 w 12193200"/>
              <a:gd name="connsiteY295" fmla="*/ 5185743 h 6857999"/>
              <a:gd name="connsiteX296" fmla="*/ 183021 w 12193200"/>
              <a:gd name="connsiteY296" fmla="*/ 5006166 h 6857999"/>
              <a:gd name="connsiteX297" fmla="*/ 1 w 12193200"/>
              <a:gd name="connsiteY297" fmla="*/ 5006166 h 6857999"/>
              <a:gd name="connsiteX298" fmla="*/ 1 w 12193200"/>
              <a:gd name="connsiteY298" fmla="*/ 4998966 h 6857999"/>
              <a:gd name="connsiteX299" fmla="*/ 183021 w 12193200"/>
              <a:gd name="connsiteY299" fmla="*/ 4998966 h 6857999"/>
              <a:gd name="connsiteX300" fmla="*/ 183021 w 12193200"/>
              <a:gd name="connsiteY300" fmla="*/ 3524503 h 6857999"/>
              <a:gd name="connsiteX301" fmla="*/ 1 w 12193200"/>
              <a:gd name="connsiteY301" fmla="*/ 3524503 h 6857999"/>
              <a:gd name="connsiteX302" fmla="*/ 1 w 12193200"/>
              <a:gd name="connsiteY302" fmla="*/ 3517303 h 6857999"/>
              <a:gd name="connsiteX303" fmla="*/ 183021 w 12193200"/>
              <a:gd name="connsiteY303" fmla="*/ 3517303 h 6857999"/>
              <a:gd name="connsiteX304" fmla="*/ 183021 w 12193200"/>
              <a:gd name="connsiteY304" fmla="*/ 3339315 h 6857999"/>
              <a:gd name="connsiteX305" fmla="*/ 1 w 12193200"/>
              <a:gd name="connsiteY305" fmla="*/ 3339315 h 6857999"/>
              <a:gd name="connsiteX306" fmla="*/ 1 w 12193200"/>
              <a:gd name="connsiteY306" fmla="*/ 3332115 h 6857999"/>
              <a:gd name="connsiteX307" fmla="*/ 183021 w 12193200"/>
              <a:gd name="connsiteY307" fmla="*/ 3332115 h 6857999"/>
              <a:gd name="connsiteX308" fmla="*/ 183021 w 12193200"/>
              <a:gd name="connsiteY308" fmla="*/ 1859240 h 6857999"/>
              <a:gd name="connsiteX309" fmla="*/ 1 w 12193200"/>
              <a:gd name="connsiteY309" fmla="*/ 1859240 h 6857999"/>
              <a:gd name="connsiteX310" fmla="*/ 1 w 12193200"/>
              <a:gd name="connsiteY310" fmla="*/ 1852040 h 6857999"/>
              <a:gd name="connsiteX311" fmla="*/ 183021 w 12193200"/>
              <a:gd name="connsiteY311" fmla="*/ 1852040 h 6857999"/>
              <a:gd name="connsiteX312" fmla="*/ 183021 w 12193200"/>
              <a:gd name="connsiteY312" fmla="*/ 1671302 h 6857999"/>
              <a:gd name="connsiteX313" fmla="*/ 1 w 12193200"/>
              <a:gd name="connsiteY313" fmla="*/ 1671302 h 6857999"/>
              <a:gd name="connsiteX314" fmla="*/ 1 w 12193200"/>
              <a:gd name="connsiteY314" fmla="*/ 1664102 h 6857999"/>
              <a:gd name="connsiteX315" fmla="*/ 183021 w 12193200"/>
              <a:gd name="connsiteY315" fmla="*/ 1664102 h 6857999"/>
              <a:gd name="connsiteX316" fmla="*/ 183021 w 12193200"/>
              <a:gd name="connsiteY316" fmla="*/ 190219 h 6857999"/>
              <a:gd name="connsiteX317" fmla="*/ 1 w 12193200"/>
              <a:gd name="connsiteY317" fmla="*/ 190219 h 6857999"/>
              <a:gd name="connsiteX318" fmla="*/ 1 w 12193200"/>
              <a:gd name="connsiteY318" fmla="*/ 183019 h 6857999"/>
              <a:gd name="connsiteX319" fmla="*/ 183021 w 12193200"/>
              <a:gd name="connsiteY319" fmla="*/ 18301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2193200" h="6857999">
                <a:moveTo>
                  <a:pt x="9193444" y="5192943"/>
                </a:moveTo>
                <a:lnTo>
                  <a:pt x="9193444" y="6668993"/>
                </a:lnTo>
                <a:lnTo>
                  <a:pt x="12001406" y="6668993"/>
                </a:lnTo>
                <a:lnTo>
                  <a:pt x="12001406" y="5192943"/>
                </a:lnTo>
                <a:close/>
                <a:moveTo>
                  <a:pt x="9006666" y="5192943"/>
                </a:moveTo>
                <a:lnTo>
                  <a:pt x="9006666" y="6668993"/>
                </a:lnTo>
                <a:lnTo>
                  <a:pt x="9186244" y="6668993"/>
                </a:lnTo>
                <a:lnTo>
                  <a:pt x="9186244" y="5192943"/>
                </a:lnTo>
                <a:close/>
                <a:moveTo>
                  <a:pt x="6191504" y="5192943"/>
                </a:moveTo>
                <a:lnTo>
                  <a:pt x="6191504" y="6668993"/>
                </a:lnTo>
                <a:lnTo>
                  <a:pt x="8999466" y="6668993"/>
                </a:lnTo>
                <a:lnTo>
                  <a:pt x="8999466" y="5192943"/>
                </a:lnTo>
                <a:close/>
                <a:moveTo>
                  <a:pt x="6006316" y="5192943"/>
                </a:moveTo>
                <a:lnTo>
                  <a:pt x="6006316" y="6668993"/>
                </a:lnTo>
                <a:lnTo>
                  <a:pt x="6184304" y="6668993"/>
                </a:lnTo>
                <a:lnTo>
                  <a:pt x="6184304" y="5192943"/>
                </a:lnTo>
                <a:close/>
                <a:moveTo>
                  <a:pt x="3191152" y="5192943"/>
                </a:moveTo>
                <a:lnTo>
                  <a:pt x="3191152" y="6668993"/>
                </a:lnTo>
                <a:lnTo>
                  <a:pt x="5999116" y="6668993"/>
                </a:lnTo>
                <a:lnTo>
                  <a:pt x="5999116" y="5192943"/>
                </a:lnTo>
                <a:close/>
                <a:moveTo>
                  <a:pt x="3004803" y="5192943"/>
                </a:moveTo>
                <a:lnTo>
                  <a:pt x="3004803" y="6668993"/>
                </a:lnTo>
                <a:lnTo>
                  <a:pt x="3183952" y="6668993"/>
                </a:lnTo>
                <a:lnTo>
                  <a:pt x="3183952" y="5192943"/>
                </a:lnTo>
                <a:close/>
                <a:moveTo>
                  <a:pt x="190221" y="5192943"/>
                </a:moveTo>
                <a:lnTo>
                  <a:pt x="190221" y="6668993"/>
                </a:lnTo>
                <a:lnTo>
                  <a:pt x="2997602" y="6668993"/>
                </a:lnTo>
                <a:lnTo>
                  <a:pt x="2997602" y="5192943"/>
                </a:lnTo>
                <a:close/>
                <a:moveTo>
                  <a:pt x="9193444" y="5006166"/>
                </a:moveTo>
                <a:lnTo>
                  <a:pt x="9193444" y="5185743"/>
                </a:lnTo>
                <a:lnTo>
                  <a:pt x="12001406" y="5185743"/>
                </a:lnTo>
                <a:lnTo>
                  <a:pt x="12001406" y="5006166"/>
                </a:lnTo>
                <a:close/>
                <a:moveTo>
                  <a:pt x="9006666" y="5006166"/>
                </a:moveTo>
                <a:lnTo>
                  <a:pt x="9006666" y="5185743"/>
                </a:lnTo>
                <a:lnTo>
                  <a:pt x="9186244" y="5185743"/>
                </a:lnTo>
                <a:lnTo>
                  <a:pt x="9186244" y="5006166"/>
                </a:lnTo>
                <a:close/>
                <a:moveTo>
                  <a:pt x="6191504" y="5006166"/>
                </a:moveTo>
                <a:lnTo>
                  <a:pt x="6191504" y="5185743"/>
                </a:lnTo>
                <a:lnTo>
                  <a:pt x="8999466" y="5185743"/>
                </a:lnTo>
                <a:lnTo>
                  <a:pt x="8999466" y="5006166"/>
                </a:lnTo>
                <a:close/>
                <a:moveTo>
                  <a:pt x="6006316" y="5006166"/>
                </a:moveTo>
                <a:lnTo>
                  <a:pt x="6006316" y="5185743"/>
                </a:lnTo>
                <a:lnTo>
                  <a:pt x="6184304" y="5185743"/>
                </a:lnTo>
                <a:lnTo>
                  <a:pt x="6184304" y="5006166"/>
                </a:lnTo>
                <a:close/>
                <a:moveTo>
                  <a:pt x="3191152" y="5006166"/>
                </a:moveTo>
                <a:lnTo>
                  <a:pt x="3191152" y="5185743"/>
                </a:lnTo>
                <a:lnTo>
                  <a:pt x="5999116" y="5185743"/>
                </a:lnTo>
                <a:lnTo>
                  <a:pt x="5999116" y="5006166"/>
                </a:lnTo>
                <a:close/>
                <a:moveTo>
                  <a:pt x="3004803" y="5006166"/>
                </a:moveTo>
                <a:lnTo>
                  <a:pt x="3004803" y="5185743"/>
                </a:lnTo>
                <a:lnTo>
                  <a:pt x="3183952" y="5185743"/>
                </a:lnTo>
                <a:lnTo>
                  <a:pt x="3183952" y="5006166"/>
                </a:lnTo>
                <a:close/>
                <a:moveTo>
                  <a:pt x="190221" y="5006166"/>
                </a:moveTo>
                <a:lnTo>
                  <a:pt x="190221" y="5185743"/>
                </a:lnTo>
                <a:lnTo>
                  <a:pt x="2997602" y="5185743"/>
                </a:lnTo>
                <a:lnTo>
                  <a:pt x="2997602" y="5006166"/>
                </a:lnTo>
                <a:close/>
                <a:moveTo>
                  <a:pt x="9193444" y="3524503"/>
                </a:moveTo>
                <a:lnTo>
                  <a:pt x="9193444" y="4998966"/>
                </a:lnTo>
                <a:lnTo>
                  <a:pt x="12001406" y="4998966"/>
                </a:lnTo>
                <a:lnTo>
                  <a:pt x="12001406" y="3524503"/>
                </a:lnTo>
                <a:close/>
                <a:moveTo>
                  <a:pt x="9006666" y="3524503"/>
                </a:moveTo>
                <a:lnTo>
                  <a:pt x="9006666" y="4998966"/>
                </a:lnTo>
                <a:lnTo>
                  <a:pt x="9186244" y="4998966"/>
                </a:lnTo>
                <a:lnTo>
                  <a:pt x="9186244" y="3524503"/>
                </a:lnTo>
                <a:close/>
                <a:moveTo>
                  <a:pt x="6191504" y="3524503"/>
                </a:moveTo>
                <a:lnTo>
                  <a:pt x="6191504" y="4998966"/>
                </a:lnTo>
                <a:lnTo>
                  <a:pt x="8999466" y="4998966"/>
                </a:lnTo>
                <a:lnTo>
                  <a:pt x="8999466" y="3524503"/>
                </a:lnTo>
                <a:close/>
                <a:moveTo>
                  <a:pt x="6006316" y="3524503"/>
                </a:moveTo>
                <a:lnTo>
                  <a:pt x="6006316" y="4998966"/>
                </a:lnTo>
                <a:lnTo>
                  <a:pt x="6184304" y="4998966"/>
                </a:lnTo>
                <a:lnTo>
                  <a:pt x="6184304" y="3524503"/>
                </a:lnTo>
                <a:close/>
                <a:moveTo>
                  <a:pt x="3191152" y="3524503"/>
                </a:moveTo>
                <a:lnTo>
                  <a:pt x="3191152" y="4998966"/>
                </a:lnTo>
                <a:lnTo>
                  <a:pt x="5999116" y="4998966"/>
                </a:lnTo>
                <a:lnTo>
                  <a:pt x="5999116" y="3524503"/>
                </a:lnTo>
                <a:close/>
                <a:moveTo>
                  <a:pt x="3004803" y="3524503"/>
                </a:moveTo>
                <a:lnTo>
                  <a:pt x="3004803" y="4998966"/>
                </a:lnTo>
                <a:lnTo>
                  <a:pt x="3183952" y="4998966"/>
                </a:lnTo>
                <a:lnTo>
                  <a:pt x="3183952" y="3524503"/>
                </a:lnTo>
                <a:close/>
                <a:moveTo>
                  <a:pt x="190221" y="3524503"/>
                </a:moveTo>
                <a:lnTo>
                  <a:pt x="190221" y="4998966"/>
                </a:lnTo>
                <a:lnTo>
                  <a:pt x="2997602" y="4998966"/>
                </a:lnTo>
                <a:lnTo>
                  <a:pt x="2997602" y="3524503"/>
                </a:lnTo>
                <a:close/>
                <a:moveTo>
                  <a:pt x="9193444" y="3339315"/>
                </a:moveTo>
                <a:lnTo>
                  <a:pt x="9193444" y="3517303"/>
                </a:lnTo>
                <a:lnTo>
                  <a:pt x="12001406" y="3517303"/>
                </a:lnTo>
                <a:lnTo>
                  <a:pt x="12001406" y="3339315"/>
                </a:lnTo>
                <a:close/>
                <a:moveTo>
                  <a:pt x="9006666" y="3339315"/>
                </a:moveTo>
                <a:lnTo>
                  <a:pt x="9006666" y="3517303"/>
                </a:lnTo>
                <a:lnTo>
                  <a:pt x="9186244" y="3517303"/>
                </a:lnTo>
                <a:lnTo>
                  <a:pt x="9186244" y="3339315"/>
                </a:lnTo>
                <a:close/>
                <a:moveTo>
                  <a:pt x="6191504" y="3339315"/>
                </a:moveTo>
                <a:lnTo>
                  <a:pt x="6191504" y="3517303"/>
                </a:lnTo>
                <a:lnTo>
                  <a:pt x="8999466" y="3517303"/>
                </a:lnTo>
                <a:lnTo>
                  <a:pt x="8999466" y="3339315"/>
                </a:lnTo>
                <a:close/>
                <a:moveTo>
                  <a:pt x="6006316" y="3339315"/>
                </a:moveTo>
                <a:lnTo>
                  <a:pt x="6006316" y="3517303"/>
                </a:lnTo>
                <a:lnTo>
                  <a:pt x="6184304" y="3517303"/>
                </a:lnTo>
                <a:lnTo>
                  <a:pt x="6184304" y="3339315"/>
                </a:lnTo>
                <a:close/>
                <a:moveTo>
                  <a:pt x="3191152" y="3339315"/>
                </a:moveTo>
                <a:lnTo>
                  <a:pt x="3191152" y="3517303"/>
                </a:lnTo>
                <a:lnTo>
                  <a:pt x="5999116" y="3517303"/>
                </a:lnTo>
                <a:lnTo>
                  <a:pt x="5999116" y="3339315"/>
                </a:lnTo>
                <a:close/>
                <a:moveTo>
                  <a:pt x="3004803" y="3339315"/>
                </a:moveTo>
                <a:lnTo>
                  <a:pt x="3004803" y="3517303"/>
                </a:lnTo>
                <a:lnTo>
                  <a:pt x="3183952" y="3517303"/>
                </a:lnTo>
                <a:lnTo>
                  <a:pt x="3183952" y="3339315"/>
                </a:lnTo>
                <a:close/>
                <a:moveTo>
                  <a:pt x="190221" y="3339315"/>
                </a:moveTo>
                <a:lnTo>
                  <a:pt x="190221" y="3517303"/>
                </a:lnTo>
                <a:lnTo>
                  <a:pt x="2997602" y="3517303"/>
                </a:lnTo>
                <a:lnTo>
                  <a:pt x="2997602" y="3339315"/>
                </a:lnTo>
                <a:close/>
                <a:moveTo>
                  <a:pt x="9193444" y="1859240"/>
                </a:moveTo>
                <a:lnTo>
                  <a:pt x="9193444" y="3332115"/>
                </a:lnTo>
                <a:lnTo>
                  <a:pt x="12001406" y="3332115"/>
                </a:lnTo>
                <a:lnTo>
                  <a:pt x="12001406" y="1859240"/>
                </a:lnTo>
                <a:close/>
                <a:moveTo>
                  <a:pt x="9006666" y="1859240"/>
                </a:moveTo>
                <a:lnTo>
                  <a:pt x="9006666" y="3332115"/>
                </a:lnTo>
                <a:lnTo>
                  <a:pt x="9186244" y="3332115"/>
                </a:lnTo>
                <a:lnTo>
                  <a:pt x="9186244" y="1859240"/>
                </a:lnTo>
                <a:close/>
                <a:moveTo>
                  <a:pt x="6191504" y="1859240"/>
                </a:moveTo>
                <a:lnTo>
                  <a:pt x="6191504" y="3332115"/>
                </a:lnTo>
                <a:lnTo>
                  <a:pt x="8999466" y="3332115"/>
                </a:lnTo>
                <a:lnTo>
                  <a:pt x="8999466" y="1859240"/>
                </a:lnTo>
                <a:close/>
                <a:moveTo>
                  <a:pt x="6006316" y="1859240"/>
                </a:moveTo>
                <a:lnTo>
                  <a:pt x="6006316" y="3332115"/>
                </a:lnTo>
                <a:lnTo>
                  <a:pt x="6184304" y="3332115"/>
                </a:lnTo>
                <a:lnTo>
                  <a:pt x="6184304" y="1859240"/>
                </a:lnTo>
                <a:close/>
                <a:moveTo>
                  <a:pt x="3191152" y="1859240"/>
                </a:moveTo>
                <a:lnTo>
                  <a:pt x="3191152" y="3332115"/>
                </a:lnTo>
                <a:lnTo>
                  <a:pt x="5999116" y="3332115"/>
                </a:lnTo>
                <a:lnTo>
                  <a:pt x="5999116" y="1859240"/>
                </a:lnTo>
                <a:close/>
                <a:moveTo>
                  <a:pt x="3004803" y="1859240"/>
                </a:moveTo>
                <a:lnTo>
                  <a:pt x="3004803" y="3332115"/>
                </a:lnTo>
                <a:lnTo>
                  <a:pt x="3183952" y="3332115"/>
                </a:lnTo>
                <a:lnTo>
                  <a:pt x="3183952" y="1859240"/>
                </a:lnTo>
                <a:close/>
                <a:moveTo>
                  <a:pt x="190221" y="1859240"/>
                </a:moveTo>
                <a:lnTo>
                  <a:pt x="190221" y="3332115"/>
                </a:lnTo>
                <a:lnTo>
                  <a:pt x="2997602" y="3332115"/>
                </a:lnTo>
                <a:lnTo>
                  <a:pt x="2997602" y="1859240"/>
                </a:lnTo>
                <a:close/>
                <a:moveTo>
                  <a:pt x="9193444" y="1671302"/>
                </a:moveTo>
                <a:lnTo>
                  <a:pt x="9193444" y="1852040"/>
                </a:lnTo>
                <a:lnTo>
                  <a:pt x="12001406" y="1852040"/>
                </a:lnTo>
                <a:lnTo>
                  <a:pt x="12001406" y="1671302"/>
                </a:lnTo>
                <a:close/>
                <a:moveTo>
                  <a:pt x="9006666" y="1671302"/>
                </a:moveTo>
                <a:lnTo>
                  <a:pt x="9006666" y="1852040"/>
                </a:lnTo>
                <a:lnTo>
                  <a:pt x="9186244" y="1852040"/>
                </a:lnTo>
                <a:lnTo>
                  <a:pt x="9186244" y="1671302"/>
                </a:lnTo>
                <a:close/>
                <a:moveTo>
                  <a:pt x="6191504" y="1671302"/>
                </a:moveTo>
                <a:lnTo>
                  <a:pt x="6191504" y="1852040"/>
                </a:lnTo>
                <a:lnTo>
                  <a:pt x="8999466" y="1852040"/>
                </a:lnTo>
                <a:lnTo>
                  <a:pt x="8999466" y="1671302"/>
                </a:lnTo>
                <a:close/>
                <a:moveTo>
                  <a:pt x="6006316" y="1671302"/>
                </a:moveTo>
                <a:lnTo>
                  <a:pt x="6006316" y="1852040"/>
                </a:lnTo>
                <a:lnTo>
                  <a:pt x="6184304" y="1852040"/>
                </a:lnTo>
                <a:lnTo>
                  <a:pt x="6184304" y="1671302"/>
                </a:lnTo>
                <a:close/>
                <a:moveTo>
                  <a:pt x="3191152" y="1671302"/>
                </a:moveTo>
                <a:lnTo>
                  <a:pt x="3191152" y="1852040"/>
                </a:lnTo>
                <a:lnTo>
                  <a:pt x="5999116" y="1852040"/>
                </a:lnTo>
                <a:lnTo>
                  <a:pt x="5999116" y="1671302"/>
                </a:lnTo>
                <a:close/>
                <a:moveTo>
                  <a:pt x="3004803" y="1671302"/>
                </a:moveTo>
                <a:lnTo>
                  <a:pt x="3004803" y="1852040"/>
                </a:lnTo>
                <a:lnTo>
                  <a:pt x="3183952" y="1852040"/>
                </a:lnTo>
                <a:lnTo>
                  <a:pt x="3183952" y="1671302"/>
                </a:lnTo>
                <a:close/>
                <a:moveTo>
                  <a:pt x="190221" y="1671302"/>
                </a:moveTo>
                <a:lnTo>
                  <a:pt x="190221" y="1852040"/>
                </a:lnTo>
                <a:lnTo>
                  <a:pt x="2997602" y="1852040"/>
                </a:lnTo>
                <a:lnTo>
                  <a:pt x="2997602" y="1671302"/>
                </a:lnTo>
                <a:close/>
                <a:moveTo>
                  <a:pt x="9193444" y="190219"/>
                </a:moveTo>
                <a:lnTo>
                  <a:pt x="9193444" y="1664102"/>
                </a:lnTo>
                <a:lnTo>
                  <a:pt x="12001406" y="1664102"/>
                </a:lnTo>
                <a:lnTo>
                  <a:pt x="12001406" y="190219"/>
                </a:lnTo>
                <a:close/>
                <a:moveTo>
                  <a:pt x="9006666" y="190219"/>
                </a:moveTo>
                <a:lnTo>
                  <a:pt x="9006666" y="1664102"/>
                </a:lnTo>
                <a:lnTo>
                  <a:pt x="9186244" y="1664102"/>
                </a:lnTo>
                <a:lnTo>
                  <a:pt x="9186244" y="190219"/>
                </a:lnTo>
                <a:close/>
                <a:moveTo>
                  <a:pt x="6191504" y="190219"/>
                </a:moveTo>
                <a:lnTo>
                  <a:pt x="6191504" y="1664102"/>
                </a:lnTo>
                <a:lnTo>
                  <a:pt x="8999466" y="1664102"/>
                </a:lnTo>
                <a:lnTo>
                  <a:pt x="8999466" y="190219"/>
                </a:lnTo>
                <a:close/>
                <a:moveTo>
                  <a:pt x="6006316" y="190219"/>
                </a:moveTo>
                <a:lnTo>
                  <a:pt x="6006316" y="1664102"/>
                </a:lnTo>
                <a:lnTo>
                  <a:pt x="6184304" y="1664102"/>
                </a:lnTo>
                <a:lnTo>
                  <a:pt x="6184304" y="190219"/>
                </a:lnTo>
                <a:close/>
                <a:moveTo>
                  <a:pt x="3191152" y="190219"/>
                </a:moveTo>
                <a:lnTo>
                  <a:pt x="3191152" y="1664102"/>
                </a:lnTo>
                <a:lnTo>
                  <a:pt x="5999116" y="1664102"/>
                </a:lnTo>
                <a:lnTo>
                  <a:pt x="5999116" y="190219"/>
                </a:lnTo>
                <a:close/>
                <a:moveTo>
                  <a:pt x="3004803" y="190219"/>
                </a:moveTo>
                <a:lnTo>
                  <a:pt x="3004803" y="1664102"/>
                </a:lnTo>
                <a:lnTo>
                  <a:pt x="3183952" y="1664102"/>
                </a:lnTo>
                <a:lnTo>
                  <a:pt x="3183952" y="190219"/>
                </a:lnTo>
                <a:close/>
                <a:moveTo>
                  <a:pt x="190221" y="190219"/>
                </a:moveTo>
                <a:lnTo>
                  <a:pt x="190221" y="1664102"/>
                </a:lnTo>
                <a:lnTo>
                  <a:pt x="2997602" y="1664102"/>
                </a:lnTo>
                <a:lnTo>
                  <a:pt x="2997602" y="190219"/>
                </a:lnTo>
                <a:close/>
                <a:moveTo>
                  <a:pt x="183021" y="0"/>
                </a:moveTo>
                <a:lnTo>
                  <a:pt x="190221" y="0"/>
                </a:lnTo>
                <a:lnTo>
                  <a:pt x="190221" y="183019"/>
                </a:lnTo>
                <a:lnTo>
                  <a:pt x="2997602" y="183019"/>
                </a:lnTo>
                <a:lnTo>
                  <a:pt x="2997602" y="0"/>
                </a:lnTo>
                <a:lnTo>
                  <a:pt x="3004803" y="0"/>
                </a:lnTo>
                <a:lnTo>
                  <a:pt x="3004803" y="183019"/>
                </a:lnTo>
                <a:lnTo>
                  <a:pt x="3183952" y="183019"/>
                </a:lnTo>
                <a:lnTo>
                  <a:pt x="3183952" y="0"/>
                </a:lnTo>
                <a:lnTo>
                  <a:pt x="3191152" y="0"/>
                </a:lnTo>
                <a:lnTo>
                  <a:pt x="3191152" y="183019"/>
                </a:lnTo>
                <a:lnTo>
                  <a:pt x="5999116" y="183019"/>
                </a:lnTo>
                <a:lnTo>
                  <a:pt x="5999116" y="0"/>
                </a:lnTo>
                <a:lnTo>
                  <a:pt x="6006316" y="0"/>
                </a:lnTo>
                <a:lnTo>
                  <a:pt x="6006316" y="183019"/>
                </a:lnTo>
                <a:lnTo>
                  <a:pt x="6184304" y="183019"/>
                </a:lnTo>
                <a:lnTo>
                  <a:pt x="6184304" y="0"/>
                </a:lnTo>
                <a:lnTo>
                  <a:pt x="6191504" y="0"/>
                </a:lnTo>
                <a:lnTo>
                  <a:pt x="6191504" y="183019"/>
                </a:lnTo>
                <a:lnTo>
                  <a:pt x="8999466" y="183019"/>
                </a:lnTo>
                <a:lnTo>
                  <a:pt x="8999466" y="0"/>
                </a:lnTo>
                <a:lnTo>
                  <a:pt x="9006666" y="0"/>
                </a:lnTo>
                <a:lnTo>
                  <a:pt x="9006666" y="183019"/>
                </a:lnTo>
                <a:lnTo>
                  <a:pt x="9186244" y="183019"/>
                </a:lnTo>
                <a:lnTo>
                  <a:pt x="9186244" y="1"/>
                </a:lnTo>
                <a:lnTo>
                  <a:pt x="9193444" y="1"/>
                </a:lnTo>
                <a:lnTo>
                  <a:pt x="9193444" y="183019"/>
                </a:lnTo>
                <a:lnTo>
                  <a:pt x="12001406" y="183019"/>
                </a:lnTo>
                <a:lnTo>
                  <a:pt x="12001406" y="1"/>
                </a:lnTo>
                <a:lnTo>
                  <a:pt x="12008606" y="1"/>
                </a:lnTo>
                <a:lnTo>
                  <a:pt x="12008606" y="183019"/>
                </a:lnTo>
                <a:lnTo>
                  <a:pt x="12193200" y="183019"/>
                </a:lnTo>
                <a:lnTo>
                  <a:pt x="12193200" y="190219"/>
                </a:lnTo>
                <a:lnTo>
                  <a:pt x="12008606" y="190219"/>
                </a:lnTo>
                <a:lnTo>
                  <a:pt x="12008606" y="1664102"/>
                </a:lnTo>
                <a:lnTo>
                  <a:pt x="12193200" y="1664102"/>
                </a:lnTo>
                <a:lnTo>
                  <a:pt x="12193200" y="1671302"/>
                </a:lnTo>
                <a:lnTo>
                  <a:pt x="12008606" y="1671302"/>
                </a:lnTo>
                <a:lnTo>
                  <a:pt x="12008606" y="1852040"/>
                </a:lnTo>
                <a:lnTo>
                  <a:pt x="12193200" y="1852040"/>
                </a:lnTo>
                <a:lnTo>
                  <a:pt x="12193200" y="1859240"/>
                </a:lnTo>
                <a:lnTo>
                  <a:pt x="12008606" y="1859240"/>
                </a:lnTo>
                <a:lnTo>
                  <a:pt x="12008606" y="3332115"/>
                </a:lnTo>
                <a:lnTo>
                  <a:pt x="12193200" y="3332115"/>
                </a:lnTo>
                <a:lnTo>
                  <a:pt x="12193200" y="3339315"/>
                </a:lnTo>
                <a:lnTo>
                  <a:pt x="12008606" y="3339315"/>
                </a:lnTo>
                <a:lnTo>
                  <a:pt x="12008606" y="3517303"/>
                </a:lnTo>
                <a:lnTo>
                  <a:pt x="12193200" y="3517303"/>
                </a:lnTo>
                <a:lnTo>
                  <a:pt x="12193200" y="3524503"/>
                </a:lnTo>
                <a:lnTo>
                  <a:pt x="12008606" y="3524503"/>
                </a:lnTo>
                <a:lnTo>
                  <a:pt x="12008606" y="4998966"/>
                </a:lnTo>
                <a:lnTo>
                  <a:pt x="12193200" y="4998966"/>
                </a:lnTo>
                <a:lnTo>
                  <a:pt x="12193200" y="5006166"/>
                </a:lnTo>
                <a:lnTo>
                  <a:pt x="12008606" y="5006166"/>
                </a:lnTo>
                <a:lnTo>
                  <a:pt x="12008606" y="5185743"/>
                </a:lnTo>
                <a:lnTo>
                  <a:pt x="12193200" y="5185743"/>
                </a:lnTo>
                <a:lnTo>
                  <a:pt x="12193200" y="5192943"/>
                </a:lnTo>
                <a:lnTo>
                  <a:pt x="12008606" y="5192943"/>
                </a:lnTo>
                <a:lnTo>
                  <a:pt x="12008606" y="6668993"/>
                </a:lnTo>
                <a:lnTo>
                  <a:pt x="12193200" y="6668993"/>
                </a:lnTo>
                <a:lnTo>
                  <a:pt x="12193200" y="6676193"/>
                </a:lnTo>
                <a:lnTo>
                  <a:pt x="12008606" y="6676193"/>
                </a:lnTo>
                <a:lnTo>
                  <a:pt x="12008606" y="6857999"/>
                </a:lnTo>
                <a:lnTo>
                  <a:pt x="12001406" y="6857999"/>
                </a:lnTo>
                <a:lnTo>
                  <a:pt x="12001406" y="6676193"/>
                </a:lnTo>
                <a:lnTo>
                  <a:pt x="9193444" y="6676193"/>
                </a:lnTo>
                <a:lnTo>
                  <a:pt x="9193444" y="6857999"/>
                </a:lnTo>
                <a:lnTo>
                  <a:pt x="9186244" y="6857999"/>
                </a:lnTo>
                <a:lnTo>
                  <a:pt x="9186244" y="6676193"/>
                </a:lnTo>
                <a:lnTo>
                  <a:pt x="9006666" y="6676193"/>
                </a:lnTo>
                <a:lnTo>
                  <a:pt x="9006666" y="6857999"/>
                </a:lnTo>
                <a:lnTo>
                  <a:pt x="8999466" y="6857999"/>
                </a:lnTo>
                <a:lnTo>
                  <a:pt x="8999466" y="6676193"/>
                </a:lnTo>
                <a:lnTo>
                  <a:pt x="6191504" y="6676193"/>
                </a:lnTo>
                <a:lnTo>
                  <a:pt x="6191504" y="6857999"/>
                </a:lnTo>
                <a:lnTo>
                  <a:pt x="6184304" y="6857999"/>
                </a:lnTo>
                <a:lnTo>
                  <a:pt x="6184304" y="6676193"/>
                </a:lnTo>
                <a:lnTo>
                  <a:pt x="6006316" y="6676193"/>
                </a:lnTo>
                <a:lnTo>
                  <a:pt x="6006316" y="6857999"/>
                </a:lnTo>
                <a:lnTo>
                  <a:pt x="5999116" y="6857999"/>
                </a:lnTo>
                <a:lnTo>
                  <a:pt x="5999116" y="6676193"/>
                </a:lnTo>
                <a:lnTo>
                  <a:pt x="3191152" y="6676193"/>
                </a:lnTo>
                <a:lnTo>
                  <a:pt x="3191152" y="6857999"/>
                </a:lnTo>
                <a:lnTo>
                  <a:pt x="3183952" y="6857999"/>
                </a:lnTo>
                <a:lnTo>
                  <a:pt x="3183952" y="6676193"/>
                </a:lnTo>
                <a:lnTo>
                  <a:pt x="3004803" y="6676193"/>
                </a:lnTo>
                <a:lnTo>
                  <a:pt x="3004803" y="6857999"/>
                </a:lnTo>
                <a:lnTo>
                  <a:pt x="2997602" y="6857999"/>
                </a:lnTo>
                <a:lnTo>
                  <a:pt x="2997602" y="6676193"/>
                </a:lnTo>
                <a:lnTo>
                  <a:pt x="190221" y="6676193"/>
                </a:lnTo>
                <a:lnTo>
                  <a:pt x="190221" y="6857999"/>
                </a:lnTo>
                <a:lnTo>
                  <a:pt x="183021" y="6857999"/>
                </a:lnTo>
                <a:lnTo>
                  <a:pt x="183021" y="6676193"/>
                </a:lnTo>
                <a:lnTo>
                  <a:pt x="0" y="6676193"/>
                </a:lnTo>
                <a:lnTo>
                  <a:pt x="0" y="6668993"/>
                </a:lnTo>
                <a:lnTo>
                  <a:pt x="183021" y="6668993"/>
                </a:lnTo>
                <a:lnTo>
                  <a:pt x="183021" y="5192943"/>
                </a:lnTo>
                <a:lnTo>
                  <a:pt x="0" y="5192943"/>
                </a:lnTo>
                <a:lnTo>
                  <a:pt x="0" y="5185743"/>
                </a:lnTo>
                <a:lnTo>
                  <a:pt x="183021" y="5185743"/>
                </a:lnTo>
                <a:lnTo>
                  <a:pt x="183021" y="5006166"/>
                </a:lnTo>
                <a:lnTo>
                  <a:pt x="1" y="5006166"/>
                </a:lnTo>
                <a:lnTo>
                  <a:pt x="1" y="4998966"/>
                </a:lnTo>
                <a:lnTo>
                  <a:pt x="183021" y="4998966"/>
                </a:lnTo>
                <a:lnTo>
                  <a:pt x="183021" y="3524503"/>
                </a:lnTo>
                <a:lnTo>
                  <a:pt x="1" y="3524503"/>
                </a:lnTo>
                <a:lnTo>
                  <a:pt x="1" y="3517303"/>
                </a:lnTo>
                <a:lnTo>
                  <a:pt x="183021" y="3517303"/>
                </a:lnTo>
                <a:lnTo>
                  <a:pt x="183021" y="3339315"/>
                </a:lnTo>
                <a:lnTo>
                  <a:pt x="1" y="3339315"/>
                </a:lnTo>
                <a:lnTo>
                  <a:pt x="1" y="3332115"/>
                </a:lnTo>
                <a:lnTo>
                  <a:pt x="183021" y="3332115"/>
                </a:lnTo>
                <a:lnTo>
                  <a:pt x="183021" y="1859240"/>
                </a:lnTo>
                <a:lnTo>
                  <a:pt x="1" y="1859240"/>
                </a:lnTo>
                <a:lnTo>
                  <a:pt x="1" y="1852040"/>
                </a:lnTo>
                <a:lnTo>
                  <a:pt x="183021" y="1852040"/>
                </a:lnTo>
                <a:lnTo>
                  <a:pt x="183021" y="1671302"/>
                </a:lnTo>
                <a:lnTo>
                  <a:pt x="1" y="1671302"/>
                </a:lnTo>
                <a:lnTo>
                  <a:pt x="1" y="1664102"/>
                </a:lnTo>
                <a:lnTo>
                  <a:pt x="183021" y="1664102"/>
                </a:lnTo>
                <a:lnTo>
                  <a:pt x="183021" y="190219"/>
                </a:lnTo>
                <a:lnTo>
                  <a:pt x="1" y="190219"/>
                </a:lnTo>
                <a:lnTo>
                  <a:pt x="1" y="183019"/>
                </a:lnTo>
                <a:lnTo>
                  <a:pt x="183021" y="183019"/>
                </a:lnTo>
                <a:close/>
              </a:path>
            </a:pathLst>
          </a:custGeom>
          <a:solidFill>
            <a:srgbClr val="2A4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" name="Logo">
            <a:extLst>
              <a:ext uri="{FF2B5EF4-FFF2-40B4-BE49-F238E27FC236}">
                <a16:creationId xmlns:a16="http://schemas.microsoft.com/office/drawing/2014/main" id="{C5441F9B-1854-D9BD-741A-71B0CB02280A}"/>
              </a:ext>
            </a:extLst>
          </p:cNvPr>
          <p:cNvSpPr/>
          <p:nvPr userDrawn="1"/>
        </p:nvSpPr>
        <p:spPr bwMode="white">
          <a:xfrm>
            <a:off x="190502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0" y="-1"/>
            <a:ext cx="8996575" cy="2603501"/>
          </a:xfrm>
        </p:spPr>
        <p:txBody>
          <a:bodyPr lIns="198000" tIns="144000" bIns="0" anchor="t"/>
          <a:lstStyle>
            <a:lvl1pPr algn="l">
              <a:lnSpc>
                <a:spcPct val="86000"/>
              </a:lnSpc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4E9833-0B18-BA78-C50B-350C1656D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-1" y="3335338"/>
            <a:ext cx="6188075" cy="1854200"/>
          </a:xfrm>
        </p:spPr>
        <p:txBody>
          <a:bodyPr lIns="198000" tIns="126000" rIns="198000" bIns="12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tabLst/>
              <a:defRPr sz="2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96D470-D4D1-210D-7665-C74903C53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3093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050">
          <p15:clr>
            <a:srgbClr val="A4A3A4"/>
          </p15:clr>
        </p15:guide>
        <p15:guide id="2" orient="horz" pos="1168">
          <p15:clr>
            <a:srgbClr val="A4A3A4"/>
          </p15:clr>
        </p15:guide>
        <p15:guide id="3" orient="horz" pos="2101">
          <p15:clr>
            <a:srgbClr val="A4A3A4"/>
          </p15:clr>
        </p15:guide>
        <p15:guide id="4" orient="horz" pos="2218">
          <p15:clr>
            <a:srgbClr val="A4A3A4"/>
          </p15:clr>
        </p15:guide>
        <p15:guide id="5" orient="horz" pos="3151">
          <p15:clr>
            <a:srgbClr val="A4A3A4"/>
          </p15:clr>
        </p15:guide>
        <p15:guide id="6" orient="horz" pos="3269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ligned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6" hidden="1">
            <a:extLst>
              <a:ext uri="{FF2B5EF4-FFF2-40B4-BE49-F238E27FC236}">
                <a16:creationId xmlns:a16="http://schemas.microsoft.com/office/drawing/2014/main" id="{1A8DBF05-D9E6-B669-3547-0B6F6A9527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5" name="Footer Placeholder 8" hidden="1">
            <a:extLst>
              <a:ext uri="{FF2B5EF4-FFF2-40B4-BE49-F238E27FC236}">
                <a16:creationId xmlns:a16="http://schemas.microsoft.com/office/drawing/2014/main" id="{75278540-5B1F-F028-6178-C0711070FE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Backgrounds">
            <a:extLst>
              <a:ext uri="{FF2B5EF4-FFF2-40B4-BE49-F238E27FC236}">
                <a16:creationId xmlns:a16="http://schemas.microsoft.com/office/drawing/2014/main" id="{CA0DEA3C-AEE2-C307-5D8E-500705E9AB76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E7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84" name="Grid">
            <a:extLst>
              <a:ext uri="{FF2B5EF4-FFF2-40B4-BE49-F238E27FC236}">
                <a16:creationId xmlns:a16="http://schemas.microsoft.com/office/drawing/2014/main" id="{6B14ED8E-E195-D0C0-D950-EEEE70133C27}"/>
              </a:ext>
            </a:extLst>
          </p:cNvPr>
          <p:cNvSpPr/>
          <p:nvPr userDrawn="1"/>
        </p:nvSpPr>
        <p:spPr>
          <a:xfrm>
            <a:off x="0" y="2"/>
            <a:ext cx="12193200" cy="6857999"/>
          </a:xfrm>
          <a:custGeom>
            <a:avLst/>
            <a:gdLst>
              <a:gd name="connsiteX0" fmla="*/ 9193444 w 12193200"/>
              <a:gd name="connsiteY0" fmla="*/ 5192943 h 6857999"/>
              <a:gd name="connsiteX1" fmla="*/ 9193444 w 12193200"/>
              <a:gd name="connsiteY1" fmla="*/ 6668993 h 6857999"/>
              <a:gd name="connsiteX2" fmla="*/ 12001406 w 12193200"/>
              <a:gd name="connsiteY2" fmla="*/ 6668993 h 6857999"/>
              <a:gd name="connsiteX3" fmla="*/ 12001406 w 12193200"/>
              <a:gd name="connsiteY3" fmla="*/ 5192943 h 6857999"/>
              <a:gd name="connsiteX4" fmla="*/ 9006666 w 12193200"/>
              <a:gd name="connsiteY4" fmla="*/ 5192943 h 6857999"/>
              <a:gd name="connsiteX5" fmla="*/ 9006666 w 12193200"/>
              <a:gd name="connsiteY5" fmla="*/ 6668993 h 6857999"/>
              <a:gd name="connsiteX6" fmla="*/ 9186244 w 12193200"/>
              <a:gd name="connsiteY6" fmla="*/ 6668993 h 6857999"/>
              <a:gd name="connsiteX7" fmla="*/ 9186244 w 12193200"/>
              <a:gd name="connsiteY7" fmla="*/ 5192943 h 6857999"/>
              <a:gd name="connsiteX8" fmla="*/ 6191504 w 12193200"/>
              <a:gd name="connsiteY8" fmla="*/ 5192943 h 6857999"/>
              <a:gd name="connsiteX9" fmla="*/ 6191504 w 12193200"/>
              <a:gd name="connsiteY9" fmla="*/ 6668993 h 6857999"/>
              <a:gd name="connsiteX10" fmla="*/ 8999466 w 12193200"/>
              <a:gd name="connsiteY10" fmla="*/ 6668993 h 6857999"/>
              <a:gd name="connsiteX11" fmla="*/ 8999466 w 12193200"/>
              <a:gd name="connsiteY11" fmla="*/ 5192943 h 6857999"/>
              <a:gd name="connsiteX12" fmla="*/ 6006316 w 12193200"/>
              <a:gd name="connsiteY12" fmla="*/ 5192943 h 6857999"/>
              <a:gd name="connsiteX13" fmla="*/ 6006316 w 12193200"/>
              <a:gd name="connsiteY13" fmla="*/ 6668993 h 6857999"/>
              <a:gd name="connsiteX14" fmla="*/ 6184304 w 12193200"/>
              <a:gd name="connsiteY14" fmla="*/ 6668993 h 6857999"/>
              <a:gd name="connsiteX15" fmla="*/ 6184304 w 12193200"/>
              <a:gd name="connsiteY15" fmla="*/ 5192943 h 6857999"/>
              <a:gd name="connsiteX16" fmla="*/ 3191152 w 12193200"/>
              <a:gd name="connsiteY16" fmla="*/ 5192943 h 6857999"/>
              <a:gd name="connsiteX17" fmla="*/ 3191152 w 12193200"/>
              <a:gd name="connsiteY17" fmla="*/ 6668993 h 6857999"/>
              <a:gd name="connsiteX18" fmla="*/ 5999116 w 12193200"/>
              <a:gd name="connsiteY18" fmla="*/ 6668993 h 6857999"/>
              <a:gd name="connsiteX19" fmla="*/ 5999116 w 12193200"/>
              <a:gd name="connsiteY19" fmla="*/ 5192943 h 6857999"/>
              <a:gd name="connsiteX20" fmla="*/ 3004803 w 12193200"/>
              <a:gd name="connsiteY20" fmla="*/ 5192943 h 6857999"/>
              <a:gd name="connsiteX21" fmla="*/ 3004803 w 12193200"/>
              <a:gd name="connsiteY21" fmla="*/ 6668993 h 6857999"/>
              <a:gd name="connsiteX22" fmla="*/ 3183952 w 12193200"/>
              <a:gd name="connsiteY22" fmla="*/ 6668993 h 6857999"/>
              <a:gd name="connsiteX23" fmla="*/ 3183952 w 12193200"/>
              <a:gd name="connsiteY23" fmla="*/ 5192943 h 6857999"/>
              <a:gd name="connsiteX24" fmla="*/ 190221 w 12193200"/>
              <a:gd name="connsiteY24" fmla="*/ 5192943 h 6857999"/>
              <a:gd name="connsiteX25" fmla="*/ 190221 w 12193200"/>
              <a:gd name="connsiteY25" fmla="*/ 6668993 h 6857999"/>
              <a:gd name="connsiteX26" fmla="*/ 2997602 w 12193200"/>
              <a:gd name="connsiteY26" fmla="*/ 6668993 h 6857999"/>
              <a:gd name="connsiteX27" fmla="*/ 2997602 w 12193200"/>
              <a:gd name="connsiteY27" fmla="*/ 5192943 h 6857999"/>
              <a:gd name="connsiteX28" fmla="*/ 9193444 w 12193200"/>
              <a:gd name="connsiteY28" fmla="*/ 5006166 h 6857999"/>
              <a:gd name="connsiteX29" fmla="*/ 9193444 w 12193200"/>
              <a:gd name="connsiteY29" fmla="*/ 5185743 h 6857999"/>
              <a:gd name="connsiteX30" fmla="*/ 12001406 w 12193200"/>
              <a:gd name="connsiteY30" fmla="*/ 5185743 h 6857999"/>
              <a:gd name="connsiteX31" fmla="*/ 12001406 w 12193200"/>
              <a:gd name="connsiteY31" fmla="*/ 5006166 h 6857999"/>
              <a:gd name="connsiteX32" fmla="*/ 9006666 w 12193200"/>
              <a:gd name="connsiteY32" fmla="*/ 5006166 h 6857999"/>
              <a:gd name="connsiteX33" fmla="*/ 9006666 w 12193200"/>
              <a:gd name="connsiteY33" fmla="*/ 5185743 h 6857999"/>
              <a:gd name="connsiteX34" fmla="*/ 9186244 w 12193200"/>
              <a:gd name="connsiteY34" fmla="*/ 5185743 h 6857999"/>
              <a:gd name="connsiteX35" fmla="*/ 9186244 w 12193200"/>
              <a:gd name="connsiteY35" fmla="*/ 5006166 h 6857999"/>
              <a:gd name="connsiteX36" fmla="*/ 6191504 w 12193200"/>
              <a:gd name="connsiteY36" fmla="*/ 5006166 h 6857999"/>
              <a:gd name="connsiteX37" fmla="*/ 6191504 w 12193200"/>
              <a:gd name="connsiteY37" fmla="*/ 5185743 h 6857999"/>
              <a:gd name="connsiteX38" fmla="*/ 8999466 w 12193200"/>
              <a:gd name="connsiteY38" fmla="*/ 5185743 h 6857999"/>
              <a:gd name="connsiteX39" fmla="*/ 8999466 w 12193200"/>
              <a:gd name="connsiteY39" fmla="*/ 5006166 h 6857999"/>
              <a:gd name="connsiteX40" fmla="*/ 6006316 w 12193200"/>
              <a:gd name="connsiteY40" fmla="*/ 5006166 h 6857999"/>
              <a:gd name="connsiteX41" fmla="*/ 6006316 w 12193200"/>
              <a:gd name="connsiteY41" fmla="*/ 5185743 h 6857999"/>
              <a:gd name="connsiteX42" fmla="*/ 6184304 w 12193200"/>
              <a:gd name="connsiteY42" fmla="*/ 5185743 h 6857999"/>
              <a:gd name="connsiteX43" fmla="*/ 6184304 w 12193200"/>
              <a:gd name="connsiteY43" fmla="*/ 5006166 h 6857999"/>
              <a:gd name="connsiteX44" fmla="*/ 3191152 w 12193200"/>
              <a:gd name="connsiteY44" fmla="*/ 5006166 h 6857999"/>
              <a:gd name="connsiteX45" fmla="*/ 3191152 w 12193200"/>
              <a:gd name="connsiteY45" fmla="*/ 5185743 h 6857999"/>
              <a:gd name="connsiteX46" fmla="*/ 5999116 w 12193200"/>
              <a:gd name="connsiteY46" fmla="*/ 5185743 h 6857999"/>
              <a:gd name="connsiteX47" fmla="*/ 5999116 w 12193200"/>
              <a:gd name="connsiteY47" fmla="*/ 5006166 h 6857999"/>
              <a:gd name="connsiteX48" fmla="*/ 3004803 w 12193200"/>
              <a:gd name="connsiteY48" fmla="*/ 5006166 h 6857999"/>
              <a:gd name="connsiteX49" fmla="*/ 3004803 w 12193200"/>
              <a:gd name="connsiteY49" fmla="*/ 5185743 h 6857999"/>
              <a:gd name="connsiteX50" fmla="*/ 3183952 w 12193200"/>
              <a:gd name="connsiteY50" fmla="*/ 5185743 h 6857999"/>
              <a:gd name="connsiteX51" fmla="*/ 3183952 w 12193200"/>
              <a:gd name="connsiteY51" fmla="*/ 5006166 h 6857999"/>
              <a:gd name="connsiteX52" fmla="*/ 190221 w 12193200"/>
              <a:gd name="connsiteY52" fmla="*/ 5006166 h 6857999"/>
              <a:gd name="connsiteX53" fmla="*/ 190221 w 12193200"/>
              <a:gd name="connsiteY53" fmla="*/ 5185743 h 6857999"/>
              <a:gd name="connsiteX54" fmla="*/ 2997602 w 12193200"/>
              <a:gd name="connsiteY54" fmla="*/ 5185743 h 6857999"/>
              <a:gd name="connsiteX55" fmla="*/ 2997602 w 12193200"/>
              <a:gd name="connsiteY55" fmla="*/ 5006166 h 6857999"/>
              <a:gd name="connsiteX56" fmla="*/ 9193444 w 12193200"/>
              <a:gd name="connsiteY56" fmla="*/ 3524503 h 6857999"/>
              <a:gd name="connsiteX57" fmla="*/ 9193444 w 12193200"/>
              <a:gd name="connsiteY57" fmla="*/ 4998966 h 6857999"/>
              <a:gd name="connsiteX58" fmla="*/ 12001406 w 12193200"/>
              <a:gd name="connsiteY58" fmla="*/ 4998966 h 6857999"/>
              <a:gd name="connsiteX59" fmla="*/ 12001406 w 12193200"/>
              <a:gd name="connsiteY59" fmla="*/ 3524503 h 6857999"/>
              <a:gd name="connsiteX60" fmla="*/ 9006666 w 12193200"/>
              <a:gd name="connsiteY60" fmla="*/ 3524503 h 6857999"/>
              <a:gd name="connsiteX61" fmla="*/ 9006666 w 12193200"/>
              <a:gd name="connsiteY61" fmla="*/ 4998966 h 6857999"/>
              <a:gd name="connsiteX62" fmla="*/ 9186244 w 12193200"/>
              <a:gd name="connsiteY62" fmla="*/ 4998966 h 6857999"/>
              <a:gd name="connsiteX63" fmla="*/ 9186244 w 12193200"/>
              <a:gd name="connsiteY63" fmla="*/ 3524503 h 6857999"/>
              <a:gd name="connsiteX64" fmla="*/ 6191504 w 12193200"/>
              <a:gd name="connsiteY64" fmla="*/ 3524503 h 6857999"/>
              <a:gd name="connsiteX65" fmla="*/ 6191504 w 12193200"/>
              <a:gd name="connsiteY65" fmla="*/ 4998966 h 6857999"/>
              <a:gd name="connsiteX66" fmla="*/ 8999466 w 12193200"/>
              <a:gd name="connsiteY66" fmla="*/ 4998966 h 6857999"/>
              <a:gd name="connsiteX67" fmla="*/ 8999466 w 12193200"/>
              <a:gd name="connsiteY67" fmla="*/ 3524503 h 6857999"/>
              <a:gd name="connsiteX68" fmla="*/ 6006316 w 12193200"/>
              <a:gd name="connsiteY68" fmla="*/ 3524503 h 6857999"/>
              <a:gd name="connsiteX69" fmla="*/ 6006316 w 12193200"/>
              <a:gd name="connsiteY69" fmla="*/ 4998966 h 6857999"/>
              <a:gd name="connsiteX70" fmla="*/ 6184304 w 12193200"/>
              <a:gd name="connsiteY70" fmla="*/ 4998966 h 6857999"/>
              <a:gd name="connsiteX71" fmla="*/ 6184304 w 12193200"/>
              <a:gd name="connsiteY71" fmla="*/ 3524503 h 6857999"/>
              <a:gd name="connsiteX72" fmla="*/ 3191152 w 12193200"/>
              <a:gd name="connsiteY72" fmla="*/ 3524503 h 6857999"/>
              <a:gd name="connsiteX73" fmla="*/ 3191152 w 12193200"/>
              <a:gd name="connsiteY73" fmla="*/ 4998966 h 6857999"/>
              <a:gd name="connsiteX74" fmla="*/ 5999116 w 12193200"/>
              <a:gd name="connsiteY74" fmla="*/ 4998966 h 6857999"/>
              <a:gd name="connsiteX75" fmla="*/ 5999116 w 12193200"/>
              <a:gd name="connsiteY75" fmla="*/ 3524503 h 6857999"/>
              <a:gd name="connsiteX76" fmla="*/ 3004803 w 12193200"/>
              <a:gd name="connsiteY76" fmla="*/ 3524503 h 6857999"/>
              <a:gd name="connsiteX77" fmla="*/ 3004803 w 12193200"/>
              <a:gd name="connsiteY77" fmla="*/ 4998966 h 6857999"/>
              <a:gd name="connsiteX78" fmla="*/ 3183952 w 12193200"/>
              <a:gd name="connsiteY78" fmla="*/ 4998966 h 6857999"/>
              <a:gd name="connsiteX79" fmla="*/ 3183952 w 12193200"/>
              <a:gd name="connsiteY79" fmla="*/ 3524503 h 6857999"/>
              <a:gd name="connsiteX80" fmla="*/ 190221 w 12193200"/>
              <a:gd name="connsiteY80" fmla="*/ 3524503 h 6857999"/>
              <a:gd name="connsiteX81" fmla="*/ 190221 w 12193200"/>
              <a:gd name="connsiteY81" fmla="*/ 4998966 h 6857999"/>
              <a:gd name="connsiteX82" fmla="*/ 2997602 w 12193200"/>
              <a:gd name="connsiteY82" fmla="*/ 4998966 h 6857999"/>
              <a:gd name="connsiteX83" fmla="*/ 2997602 w 12193200"/>
              <a:gd name="connsiteY83" fmla="*/ 3524503 h 6857999"/>
              <a:gd name="connsiteX84" fmla="*/ 9193444 w 12193200"/>
              <a:gd name="connsiteY84" fmla="*/ 3339315 h 6857999"/>
              <a:gd name="connsiteX85" fmla="*/ 9193444 w 12193200"/>
              <a:gd name="connsiteY85" fmla="*/ 3517303 h 6857999"/>
              <a:gd name="connsiteX86" fmla="*/ 12001406 w 12193200"/>
              <a:gd name="connsiteY86" fmla="*/ 3517303 h 6857999"/>
              <a:gd name="connsiteX87" fmla="*/ 12001406 w 12193200"/>
              <a:gd name="connsiteY87" fmla="*/ 3339315 h 6857999"/>
              <a:gd name="connsiteX88" fmla="*/ 9006666 w 12193200"/>
              <a:gd name="connsiteY88" fmla="*/ 3339315 h 6857999"/>
              <a:gd name="connsiteX89" fmla="*/ 9006666 w 12193200"/>
              <a:gd name="connsiteY89" fmla="*/ 3517303 h 6857999"/>
              <a:gd name="connsiteX90" fmla="*/ 9186244 w 12193200"/>
              <a:gd name="connsiteY90" fmla="*/ 3517303 h 6857999"/>
              <a:gd name="connsiteX91" fmla="*/ 9186244 w 12193200"/>
              <a:gd name="connsiteY91" fmla="*/ 3339315 h 6857999"/>
              <a:gd name="connsiteX92" fmla="*/ 6191504 w 12193200"/>
              <a:gd name="connsiteY92" fmla="*/ 3339315 h 6857999"/>
              <a:gd name="connsiteX93" fmla="*/ 6191504 w 12193200"/>
              <a:gd name="connsiteY93" fmla="*/ 3517303 h 6857999"/>
              <a:gd name="connsiteX94" fmla="*/ 8999466 w 12193200"/>
              <a:gd name="connsiteY94" fmla="*/ 3517303 h 6857999"/>
              <a:gd name="connsiteX95" fmla="*/ 8999466 w 12193200"/>
              <a:gd name="connsiteY95" fmla="*/ 3339315 h 6857999"/>
              <a:gd name="connsiteX96" fmla="*/ 6006316 w 12193200"/>
              <a:gd name="connsiteY96" fmla="*/ 3339315 h 6857999"/>
              <a:gd name="connsiteX97" fmla="*/ 6006316 w 12193200"/>
              <a:gd name="connsiteY97" fmla="*/ 3517303 h 6857999"/>
              <a:gd name="connsiteX98" fmla="*/ 6184304 w 12193200"/>
              <a:gd name="connsiteY98" fmla="*/ 3517303 h 6857999"/>
              <a:gd name="connsiteX99" fmla="*/ 6184304 w 12193200"/>
              <a:gd name="connsiteY99" fmla="*/ 3339315 h 6857999"/>
              <a:gd name="connsiteX100" fmla="*/ 3191152 w 12193200"/>
              <a:gd name="connsiteY100" fmla="*/ 3339315 h 6857999"/>
              <a:gd name="connsiteX101" fmla="*/ 3191152 w 12193200"/>
              <a:gd name="connsiteY101" fmla="*/ 3517303 h 6857999"/>
              <a:gd name="connsiteX102" fmla="*/ 5999116 w 12193200"/>
              <a:gd name="connsiteY102" fmla="*/ 3517303 h 6857999"/>
              <a:gd name="connsiteX103" fmla="*/ 5999116 w 12193200"/>
              <a:gd name="connsiteY103" fmla="*/ 3339315 h 6857999"/>
              <a:gd name="connsiteX104" fmla="*/ 3004803 w 12193200"/>
              <a:gd name="connsiteY104" fmla="*/ 3339315 h 6857999"/>
              <a:gd name="connsiteX105" fmla="*/ 3004803 w 12193200"/>
              <a:gd name="connsiteY105" fmla="*/ 3517303 h 6857999"/>
              <a:gd name="connsiteX106" fmla="*/ 3183952 w 12193200"/>
              <a:gd name="connsiteY106" fmla="*/ 3517303 h 6857999"/>
              <a:gd name="connsiteX107" fmla="*/ 3183952 w 12193200"/>
              <a:gd name="connsiteY107" fmla="*/ 3339315 h 6857999"/>
              <a:gd name="connsiteX108" fmla="*/ 190221 w 12193200"/>
              <a:gd name="connsiteY108" fmla="*/ 3339315 h 6857999"/>
              <a:gd name="connsiteX109" fmla="*/ 190221 w 12193200"/>
              <a:gd name="connsiteY109" fmla="*/ 3517303 h 6857999"/>
              <a:gd name="connsiteX110" fmla="*/ 2997602 w 12193200"/>
              <a:gd name="connsiteY110" fmla="*/ 3517303 h 6857999"/>
              <a:gd name="connsiteX111" fmla="*/ 2997602 w 12193200"/>
              <a:gd name="connsiteY111" fmla="*/ 3339315 h 6857999"/>
              <a:gd name="connsiteX112" fmla="*/ 9193444 w 12193200"/>
              <a:gd name="connsiteY112" fmla="*/ 1859240 h 6857999"/>
              <a:gd name="connsiteX113" fmla="*/ 9193444 w 12193200"/>
              <a:gd name="connsiteY113" fmla="*/ 3332115 h 6857999"/>
              <a:gd name="connsiteX114" fmla="*/ 12001406 w 12193200"/>
              <a:gd name="connsiteY114" fmla="*/ 3332115 h 6857999"/>
              <a:gd name="connsiteX115" fmla="*/ 12001406 w 12193200"/>
              <a:gd name="connsiteY115" fmla="*/ 1859240 h 6857999"/>
              <a:gd name="connsiteX116" fmla="*/ 9006666 w 12193200"/>
              <a:gd name="connsiteY116" fmla="*/ 1859240 h 6857999"/>
              <a:gd name="connsiteX117" fmla="*/ 9006666 w 12193200"/>
              <a:gd name="connsiteY117" fmla="*/ 3332115 h 6857999"/>
              <a:gd name="connsiteX118" fmla="*/ 9186244 w 12193200"/>
              <a:gd name="connsiteY118" fmla="*/ 3332115 h 6857999"/>
              <a:gd name="connsiteX119" fmla="*/ 9186244 w 12193200"/>
              <a:gd name="connsiteY119" fmla="*/ 1859240 h 6857999"/>
              <a:gd name="connsiteX120" fmla="*/ 6191504 w 12193200"/>
              <a:gd name="connsiteY120" fmla="*/ 1859240 h 6857999"/>
              <a:gd name="connsiteX121" fmla="*/ 6191504 w 12193200"/>
              <a:gd name="connsiteY121" fmla="*/ 3332115 h 6857999"/>
              <a:gd name="connsiteX122" fmla="*/ 8999466 w 12193200"/>
              <a:gd name="connsiteY122" fmla="*/ 3332115 h 6857999"/>
              <a:gd name="connsiteX123" fmla="*/ 8999466 w 12193200"/>
              <a:gd name="connsiteY123" fmla="*/ 1859240 h 6857999"/>
              <a:gd name="connsiteX124" fmla="*/ 6006316 w 12193200"/>
              <a:gd name="connsiteY124" fmla="*/ 1859240 h 6857999"/>
              <a:gd name="connsiteX125" fmla="*/ 6006316 w 12193200"/>
              <a:gd name="connsiteY125" fmla="*/ 3332115 h 6857999"/>
              <a:gd name="connsiteX126" fmla="*/ 6184304 w 12193200"/>
              <a:gd name="connsiteY126" fmla="*/ 3332115 h 6857999"/>
              <a:gd name="connsiteX127" fmla="*/ 6184304 w 12193200"/>
              <a:gd name="connsiteY127" fmla="*/ 1859240 h 6857999"/>
              <a:gd name="connsiteX128" fmla="*/ 3191152 w 12193200"/>
              <a:gd name="connsiteY128" fmla="*/ 1859240 h 6857999"/>
              <a:gd name="connsiteX129" fmla="*/ 3191152 w 12193200"/>
              <a:gd name="connsiteY129" fmla="*/ 3332115 h 6857999"/>
              <a:gd name="connsiteX130" fmla="*/ 5999116 w 12193200"/>
              <a:gd name="connsiteY130" fmla="*/ 3332115 h 6857999"/>
              <a:gd name="connsiteX131" fmla="*/ 5999116 w 12193200"/>
              <a:gd name="connsiteY131" fmla="*/ 1859240 h 6857999"/>
              <a:gd name="connsiteX132" fmla="*/ 3004803 w 12193200"/>
              <a:gd name="connsiteY132" fmla="*/ 1859240 h 6857999"/>
              <a:gd name="connsiteX133" fmla="*/ 3004803 w 12193200"/>
              <a:gd name="connsiteY133" fmla="*/ 3332115 h 6857999"/>
              <a:gd name="connsiteX134" fmla="*/ 3183952 w 12193200"/>
              <a:gd name="connsiteY134" fmla="*/ 3332115 h 6857999"/>
              <a:gd name="connsiteX135" fmla="*/ 3183952 w 12193200"/>
              <a:gd name="connsiteY135" fmla="*/ 1859240 h 6857999"/>
              <a:gd name="connsiteX136" fmla="*/ 190221 w 12193200"/>
              <a:gd name="connsiteY136" fmla="*/ 1859240 h 6857999"/>
              <a:gd name="connsiteX137" fmla="*/ 190221 w 12193200"/>
              <a:gd name="connsiteY137" fmla="*/ 3332115 h 6857999"/>
              <a:gd name="connsiteX138" fmla="*/ 2997602 w 12193200"/>
              <a:gd name="connsiteY138" fmla="*/ 3332115 h 6857999"/>
              <a:gd name="connsiteX139" fmla="*/ 2997602 w 12193200"/>
              <a:gd name="connsiteY139" fmla="*/ 1859240 h 6857999"/>
              <a:gd name="connsiteX140" fmla="*/ 9193444 w 12193200"/>
              <a:gd name="connsiteY140" fmla="*/ 1671302 h 6857999"/>
              <a:gd name="connsiteX141" fmla="*/ 9193444 w 12193200"/>
              <a:gd name="connsiteY141" fmla="*/ 1852040 h 6857999"/>
              <a:gd name="connsiteX142" fmla="*/ 12001406 w 12193200"/>
              <a:gd name="connsiteY142" fmla="*/ 1852040 h 6857999"/>
              <a:gd name="connsiteX143" fmla="*/ 12001406 w 12193200"/>
              <a:gd name="connsiteY143" fmla="*/ 1671302 h 6857999"/>
              <a:gd name="connsiteX144" fmla="*/ 9006666 w 12193200"/>
              <a:gd name="connsiteY144" fmla="*/ 1671302 h 6857999"/>
              <a:gd name="connsiteX145" fmla="*/ 9006666 w 12193200"/>
              <a:gd name="connsiteY145" fmla="*/ 1852040 h 6857999"/>
              <a:gd name="connsiteX146" fmla="*/ 9186244 w 12193200"/>
              <a:gd name="connsiteY146" fmla="*/ 1852040 h 6857999"/>
              <a:gd name="connsiteX147" fmla="*/ 9186244 w 12193200"/>
              <a:gd name="connsiteY147" fmla="*/ 1671302 h 6857999"/>
              <a:gd name="connsiteX148" fmla="*/ 6191504 w 12193200"/>
              <a:gd name="connsiteY148" fmla="*/ 1671302 h 6857999"/>
              <a:gd name="connsiteX149" fmla="*/ 6191504 w 12193200"/>
              <a:gd name="connsiteY149" fmla="*/ 1852040 h 6857999"/>
              <a:gd name="connsiteX150" fmla="*/ 8999466 w 12193200"/>
              <a:gd name="connsiteY150" fmla="*/ 1852040 h 6857999"/>
              <a:gd name="connsiteX151" fmla="*/ 8999466 w 12193200"/>
              <a:gd name="connsiteY151" fmla="*/ 1671302 h 6857999"/>
              <a:gd name="connsiteX152" fmla="*/ 6006316 w 12193200"/>
              <a:gd name="connsiteY152" fmla="*/ 1671302 h 6857999"/>
              <a:gd name="connsiteX153" fmla="*/ 6006316 w 12193200"/>
              <a:gd name="connsiteY153" fmla="*/ 1852040 h 6857999"/>
              <a:gd name="connsiteX154" fmla="*/ 6184304 w 12193200"/>
              <a:gd name="connsiteY154" fmla="*/ 1852040 h 6857999"/>
              <a:gd name="connsiteX155" fmla="*/ 6184304 w 12193200"/>
              <a:gd name="connsiteY155" fmla="*/ 1671302 h 6857999"/>
              <a:gd name="connsiteX156" fmla="*/ 3191152 w 12193200"/>
              <a:gd name="connsiteY156" fmla="*/ 1671302 h 6857999"/>
              <a:gd name="connsiteX157" fmla="*/ 3191152 w 12193200"/>
              <a:gd name="connsiteY157" fmla="*/ 1852040 h 6857999"/>
              <a:gd name="connsiteX158" fmla="*/ 5999116 w 12193200"/>
              <a:gd name="connsiteY158" fmla="*/ 1852040 h 6857999"/>
              <a:gd name="connsiteX159" fmla="*/ 5999116 w 12193200"/>
              <a:gd name="connsiteY159" fmla="*/ 1671302 h 6857999"/>
              <a:gd name="connsiteX160" fmla="*/ 3004803 w 12193200"/>
              <a:gd name="connsiteY160" fmla="*/ 1671302 h 6857999"/>
              <a:gd name="connsiteX161" fmla="*/ 3004803 w 12193200"/>
              <a:gd name="connsiteY161" fmla="*/ 1852040 h 6857999"/>
              <a:gd name="connsiteX162" fmla="*/ 3183952 w 12193200"/>
              <a:gd name="connsiteY162" fmla="*/ 1852040 h 6857999"/>
              <a:gd name="connsiteX163" fmla="*/ 3183952 w 12193200"/>
              <a:gd name="connsiteY163" fmla="*/ 1671302 h 6857999"/>
              <a:gd name="connsiteX164" fmla="*/ 190221 w 12193200"/>
              <a:gd name="connsiteY164" fmla="*/ 1671302 h 6857999"/>
              <a:gd name="connsiteX165" fmla="*/ 190221 w 12193200"/>
              <a:gd name="connsiteY165" fmla="*/ 1852040 h 6857999"/>
              <a:gd name="connsiteX166" fmla="*/ 2997602 w 12193200"/>
              <a:gd name="connsiteY166" fmla="*/ 1852040 h 6857999"/>
              <a:gd name="connsiteX167" fmla="*/ 2997602 w 12193200"/>
              <a:gd name="connsiteY167" fmla="*/ 1671302 h 6857999"/>
              <a:gd name="connsiteX168" fmla="*/ 9193444 w 12193200"/>
              <a:gd name="connsiteY168" fmla="*/ 190219 h 6857999"/>
              <a:gd name="connsiteX169" fmla="*/ 9193444 w 12193200"/>
              <a:gd name="connsiteY169" fmla="*/ 1664102 h 6857999"/>
              <a:gd name="connsiteX170" fmla="*/ 12001406 w 12193200"/>
              <a:gd name="connsiteY170" fmla="*/ 1664102 h 6857999"/>
              <a:gd name="connsiteX171" fmla="*/ 12001406 w 12193200"/>
              <a:gd name="connsiteY171" fmla="*/ 190219 h 6857999"/>
              <a:gd name="connsiteX172" fmla="*/ 9006666 w 12193200"/>
              <a:gd name="connsiteY172" fmla="*/ 190219 h 6857999"/>
              <a:gd name="connsiteX173" fmla="*/ 9006666 w 12193200"/>
              <a:gd name="connsiteY173" fmla="*/ 1664102 h 6857999"/>
              <a:gd name="connsiteX174" fmla="*/ 9186244 w 12193200"/>
              <a:gd name="connsiteY174" fmla="*/ 1664102 h 6857999"/>
              <a:gd name="connsiteX175" fmla="*/ 9186244 w 12193200"/>
              <a:gd name="connsiteY175" fmla="*/ 190219 h 6857999"/>
              <a:gd name="connsiteX176" fmla="*/ 6191504 w 12193200"/>
              <a:gd name="connsiteY176" fmla="*/ 190219 h 6857999"/>
              <a:gd name="connsiteX177" fmla="*/ 6191504 w 12193200"/>
              <a:gd name="connsiteY177" fmla="*/ 1664102 h 6857999"/>
              <a:gd name="connsiteX178" fmla="*/ 8999466 w 12193200"/>
              <a:gd name="connsiteY178" fmla="*/ 1664102 h 6857999"/>
              <a:gd name="connsiteX179" fmla="*/ 8999466 w 12193200"/>
              <a:gd name="connsiteY179" fmla="*/ 190219 h 6857999"/>
              <a:gd name="connsiteX180" fmla="*/ 6006316 w 12193200"/>
              <a:gd name="connsiteY180" fmla="*/ 190219 h 6857999"/>
              <a:gd name="connsiteX181" fmla="*/ 6006316 w 12193200"/>
              <a:gd name="connsiteY181" fmla="*/ 1664102 h 6857999"/>
              <a:gd name="connsiteX182" fmla="*/ 6184304 w 12193200"/>
              <a:gd name="connsiteY182" fmla="*/ 1664102 h 6857999"/>
              <a:gd name="connsiteX183" fmla="*/ 6184304 w 12193200"/>
              <a:gd name="connsiteY183" fmla="*/ 190219 h 6857999"/>
              <a:gd name="connsiteX184" fmla="*/ 3191152 w 12193200"/>
              <a:gd name="connsiteY184" fmla="*/ 190219 h 6857999"/>
              <a:gd name="connsiteX185" fmla="*/ 3191152 w 12193200"/>
              <a:gd name="connsiteY185" fmla="*/ 1664102 h 6857999"/>
              <a:gd name="connsiteX186" fmla="*/ 5999116 w 12193200"/>
              <a:gd name="connsiteY186" fmla="*/ 1664102 h 6857999"/>
              <a:gd name="connsiteX187" fmla="*/ 5999116 w 12193200"/>
              <a:gd name="connsiteY187" fmla="*/ 190219 h 6857999"/>
              <a:gd name="connsiteX188" fmla="*/ 3004803 w 12193200"/>
              <a:gd name="connsiteY188" fmla="*/ 190219 h 6857999"/>
              <a:gd name="connsiteX189" fmla="*/ 3004803 w 12193200"/>
              <a:gd name="connsiteY189" fmla="*/ 1664102 h 6857999"/>
              <a:gd name="connsiteX190" fmla="*/ 3183952 w 12193200"/>
              <a:gd name="connsiteY190" fmla="*/ 1664102 h 6857999"/>
              <a:gd name="connsiteX191" fmla="*/ 3183952 w 12193200"/>
              <a:gd name="connsiteY191" fmla="*/ 190219 h 6857999"/>
              <a:gd name="connsiteX192" fmla="*/ 190221 w 12193200"/>
              <a:gd name="connsiteY192" fmla="*/ 190219 h 6857999"/>
              <a:gd name="connsiteX193" fmla="*/ 190221 w 12193200"/>
              <a:gd name="connsiteY193" fmla="*/ 1664102 h 6857999"/>
              <a:gd name="connsiteX194" fmla="*/ 2997602 w 12193200"/>
              <a:gd name="connsiteY194" fmla="*/ 1664102 h 6857999"/>
              <a:gd name="connsiteX195" fmla="*/ 2997602 w 12193200"/>
              <a:gd name="connsiteY195" fmla="*/ 190219 h 6857999"/>
              <a:gd name="connsiteX196" fmla="*/ 183021 w 12193200"/>
              <a:gd name="connsiteY196" fmla="*/ 0 h 6857999"/>
              <a:gd name="connsiteX197" fmla="*/ 190221 w 12193200"/>
              <a:gd name="connsiteY197" fmla="*/ 0 h 6857999"/>
              <a:gd name="connsiteX198" fmla="*/ 190221 w 12193200"/>
              <a:gd name="connsiteY198" fmla="*/ 183019 h 6857999"/>
              <a:gd name="connsiteX199" fmla="*/ 2997602 w 12193200"/>
              <a:gd name="connsiteY199" fmla="*/ 183019 h 6857999"/>
              <a:gd name="connsiteX200" fmla="*/ 2997602 w 12193200"/>
              <a:gd name="connsiteY200" fmla="*/ 0 h 6857999"/>
              <a:gd name="connsiteX201" fmla="*/ 3004803 w 12193200"/>
              <a:gd name="connsiteY201" fmla="*/ 0 h 6857999"/>
              <a:gd name="connsiteX202" fmla="*/ 3004803 w 12193200"/>
              <a:gd name="connsiteY202" fmla="*/ 183019 h 6857999"/>
              <a:gd name="connsiteX203" fmla="*/ 3183952 w 12193200"/>
              <a:gd name="connsiteY203" fmla="*/ 183019 h 6857999"/>
              <a:gd name="connsiteX204" fmla="*/ 3183952 w 12193200"/>
              <a:gd name="connsiteY204" fmla="*/ 0 h 6857999"/>
              <a:gd name="connsiteX205" fmla="*/ 3191152 w 12193200"/>
              <a:gd name="connsiteY205" fmla="*/ 0 h 6857999"/>
              <a:gd name="connsiteX206" fmla="*/ 3191152 w 12193200"/>
              <a:gd name="connsiteY206" fmla="*/ 183019 h 6857999"/>
              <a:gd name="connsiteX207" fmla="*/ 5999116 w 12193200"/>
              <a:gd name="connsiteY207" fmla="*/ 183019 h 6857999"/>
              <a:gd name="connsiteX208" fmla="*/ 5999116 w 12193200"/>
              <a:gd name="connsiteY208" fmla="*/ 0 h 6857999"/>
              <a:gd name="connsiteX209" fmla="*/ 6006316 w 12193200"/>
              <a:gd name="connsiteY209" fmla="*/ 0 h 6857999"/>
              <a:gd name="connsiteX210" fmla="*/ 6006316 w 12193200"/>
              <a:gd name="connsiteY210" fmla="*/ 183019 h 6857999"/>
              <a:gd name="connsiteX211" fmla="*/ 6184304 w 12193200"/>
              <a:gd name="connsiteY211" fmla="*/ 183019 h 6857999"/>
              <a:gd name="connsiteX212" fmla="*/ 6184304 w 12193200"/>
              <a:gd name="connsiteY212" fmla="*/ 0 h 6857999"/>
              <a:gd name="connsiteX213" fmla="*/ 6191504 w 12193200"/>
              <a:gd name="connsiteY213" fmla="*/ 0 h 6857999"/>
              <a:gd name="connsiteX214" fmla="*/ 6191504 w 12193200"/>
              <a:gd name="connsiteY214" fmla="*/ 183019 h 6857999"/>
              <a:gd name="connsiteX215" fmla="*/ 8999466 w 12193200"/>
              <a:gd name="connsiteY215" fmla="*/ 183019 h 6857999"/>
              <a:gd name="connsiteX216" fmla="*/ 8999466 w 12193200"/>
              <a:gd name="connsiteY216" fmla="*/ 0 h 6857999"/>
              <a:gd name="connsiteX217" fmla="*/ 9006666 w 12193200"/>
              <a:gd name="connsiteY217" fmla="*/ 0 h 6857999"/>
              <a:gd name="connsiteX218" fmla="*/ 9006666 w 12193200"/>
              <a:gd name="connsiteY218" fmla="*/ 183019 h 6857999"/>
              <a:gd name="connsiteX219" fmla="*/ 9186244 w 12193200"/>
              <a:gd name="connsiteY219" fmla="*/ 183019 h 6857999"/>
              <a:gd name="connsiteX220" fmla="*/ 9186244 w 12193200"/>
              <a:gd name="connsiteY220" fmla="*/ 1 h 6857999"/>
              <a:gd name="connsiteX221" fmla="*/ 9193444 w 12193200"/>
              <a:gd name="connsiteY221" fmla="*/ 1 h 6857999"/>
              <a:gd name="connsiteX222" fmla="*/ 9193444 w 12193200"/>
              <a:gd name="connsiteY222" fmla="*/ 183019 h 6857999"/>
              <a:gd name="connsiteX223" fmla="*/ 12001406 w 12193200"/>
              <a:gd name="connsiteY223" fmla="*/ 183019 h 6857999"/>
              <a:gd name="connsiteX224" fmla="*/ 12001406 w 12193200"/>
              <a:gd name="connsiteY224" fmla="*/ 1 h 6857999"/>
              <a:gd name="connsiteX225" fmla="*/ 12008606 w 12193200"/>
              <a:gd name="connsiteY225" fmla="*/ 1 h 6857999"/>
              <a:gd name="connsiteX226" fmla="*/ 12008606 w 12193200"/>
              <a:gd name="connsiteY226" fmla="*/ 183019 h 6857999"/>
              <a:gd name="connsiteX227" fmla="*/ 12193200 w 12193200"/>
              <a:gd name="connsiteY227" fmla="*/ 183019 h 6857999"/>
              <a:gd name="connsiteX228" fmla="*/ 12193200 w 12193200"/>
              <a:gd name="connsiteY228" fmla="*/ 190219 h 6857999"/>
              <a:gd name="connsiteX229" fmla="*/ 12008606 w 12193200"/>
              <a:gd name="connsiteY229" fmla="*/ 190219 h 6857999"/>
              <a:gd name="connsiteX230" fmla="*/ 12008606 w 12193200"/>
              <a:gd name="connsiteY230" fmla="*/ 1664102 h 6857999"/>
              <a:gd name="connsiteX231" fmla="*/ 12193200 w 12193200"/>
              <a:gd name="connsiteY231" fmla="*/ 1664102 h 6857999"/>
              <a:gd name="connsiteX232" fmla="*/ 12193200 w 12193200"/>
              <a:gd name="connsiteY232" fmla="*/ 1671302 h 6857999"/>
              <a:gd name="connsiteX233" fmla="*/ 12008606 w 12193200"/>
              <a:gd name="connsiteY233" fmla="*/ 1671302 h 6857999"/>
              <a:gd name="connsiteX234" fmla="*/ 12008606 w 12193200"/>
              <a:gd name="connsiteY234" fmla="*/ 1852040 h 6857999"/>
              <a:gd name="connsiteX235" fmla="*/ 12193200 w 12193200"/>
              <a:gd name="connsiteY235" fmla="*/ 1852040 h 6857999"/>
              <a:gd name="connsiteX236" fmla="*/ 12193200 w 12193200"/>
              <a:gd name="connsiteY236" fmla="*/ 1859240 h 6857999"/>
              <a:gd name="connsiteX237" fmla="*/ 12008606 w 12193200"/>
              <a:gd name="connsiteY237" fmla="*/ 1859240 h 6857999"/>
              <a:gd name="connsiteX238" fmla="*/ 12008606 w 12193200"/>
              <a:gd name="connsiteY238" fmla="*/ 3332115 h 6857999"/>
              <a:gd name="connsiteX239" fmla="*/ 12193200 w 12193200"/>
              <a:gd name="connsiteY239" fmla="*/ 3332115 h 6857999"/>
              <a:gd name="connsiteX240" fmla="*/ 12193200 w 12193200"/>
              <a:gd name="connsiteY240" fmla="*/ 3339315 h 6857999"/>
              <a:gd name="connsiteX241" fmla="*/ 12008606 w 12193200"/>
              <a:gd name="connsiteY241" fmla="*/ 3339315 h 6857999"/>
              <a:gd name="connsiteX242" fmla="*/ 12008606 w 12193200"/>
              <a:gd name="connsiteY242" fmla="*/ 3517303 h 6857999"/>
              <a:gd name="connsiteX243" fmla="*/ 12193200 w 12193200"/>
              <a:gd name="connsiteY243" fmla="*/ 3517303 h 6857999"/>
              <a:gd name="connsiteX244" fmla="*/ 12193200 w 12193200"/>
              <a:gd name="connsiteY244" fmla="*/ 3524503 h 6857999"/>
              <a:gd name="connsiteX245" fmla="*/ 12008606 w 12193200"/>
              <a:gd name="connsiteY245" fmla="*/ 3524503 h 6857999"/>
              <a:gd name="connsiteX246" fmla="*/ 12008606 w 12193200"/>
              <a:gd name="connsiteY246" fmla="*/ 4998966 h 6857999"/>
              <a:gd name="connsiteX247" fmla="*/ 12193200 w 12193200"/>
              <a:gd name="connsiteY247" fmla="*/ 4998966 h 6857999"/>
              <a:gd name="connsiteX248" fmla="*/ 12193200 w 12193200"/>
              <a:gd name="connsiteY248" fmla="*/ 5006166 h 6857999"/>
              <a:gd name="connsiteX249" fmla="*/ 12008606 w 12193200"/>
              <a:gd name="connsiteY249" fmla="*/ 5006166 h 6857999"/>
              <a:gd name="connsiteX250" fmla="*/ 12008606 w 12193200"/>
              <a:gd name="connsiteY250" fmla="*/ 5185743 h 6857999"/>
              <a:gd name="connsiteX251" fmla="*/ 12193200 w 12193200"/>
              <a:gd name="connsiteY251" fmla="*/ 5185743 h 6857999"/>
              <a:gd name="connsiteX252" fmla="*/ 12193200 w 12193200"/>
              <a:gd name="connsiteY252" fmla="*/ 5192943 h 6857999"/>
              <a:gd name="connsiteX253" fmla="*/ 12008606 w 12193200"/>
              <a:gd name="connsiteY253" fmla="*/ 5192943 h 6857999"/>
              <a:gd name="connsiteX254" fmla="*/ 12008606 w 12193200"/>
              <a:gd name="connsiteY254" fmla="*/ 6668993 h 6857999"/>
              <a:gd name="connsiteX255" fmla="*/ 12193200 w 12193200"/>
              <a:gd name="connsiteY255" fmla="*/ 6668993 h 6857999"/>
              <a:gd name="connsiteX256" fmla="*/ 12193200 w 12193200"/>
              <a:gd name="connsiteY256" fmla="*/ 6676193 h 6857999"/>
              <a:gd name="connsiteX257" fmla="*/ 12008606 w 12193200"/>
              <a:gd name="connsiteY257" fmla="*/ 6676193 h 6857999"/>
              <a:gd name="connsiteX258" fmla="*/ 12008606 w 12193200"/>
              <a:gd name="connsiteY258" fmla="*/ 6857999 h 6857999"/>
              <a:gd name="connsiteX259" fmla="*/ 12001406 w 12193200"/>
              <a:gd name="connsiteY259" fmla="*/ 6857999 h 6857999"/>
              <a:gd name="connsiteX260" fmla="*/ 12001406 w 12193200"/>
              <a:gd name="connsiteY260" fmla="*/ 6676193 h 6857999"/>
              <a:gd name="connsiteX261" fmla="*/ 9193444 w 12193200"/>
              <a:gd name="connsiteY261" fmla="*/ 6676193 h 6857999"/>
              <a:gd name="connsiteX262" fmla="*/ 9193444 w 12193200"/>
              <a:gd name="connsiteY262" fmla="*/ 6857999 h 6857999"/>
              <a:gd name="connsiteX263" fmla="*/ 9186244 w 12193200"/>
              <a:gd name="connsiteY263" fmla="*/ 6857999 h 6857999"/>
              <a:gd name="connsiteX264" fmla="*/ 9186244 w 12193200"/>
              <a:gd name="connsiteY264" fmla="*/ 6676193 h 6857999"/>
              <a:gd name="connsiteX265" fmla="*/ 9006666 w 12193200"/>
              <a:gd name="connsiteY265" fmla="*/ 6676193 h 6857999"/>
              <a:gd name="connsiteX266" fmla="*/ 9006666 w 12193200"/>
              <a:gd name="connsiteY266" fmla="*/ 6857999 h 6857999"/>
              <a:gd name="connsiteX267" fmla="*/ 8999466 w 12193200"/>
              <a:gd name="connsiteY267" fmla="*/ 6857999 h 6857999"/>
              <a:gd name="connsiteX268" fmla="*/ 8999466 w 12193200"/>
              <a:gd name="connsiteY268" fmla="*/ 6676193 h 6857999"/>
              <a:gd name="connsiteX269" fmla="*/ 6191504 w 12193200"/>
              <a:gd name="connsiteY269" fmla="*/ 6676193 h 6857999"/>
              <a:gd name="connsiteX270" fmla="*/ 6191504 w 12193200"/>
              <a:gd name="connsiteY270" fmla="*/ 6857999 h 6857999"/>
              <a:gd name="connsiteX271" fmla="*/ 6184304 w 12193200"/>
              <a:gd name="connsiteY271" fmla="*/ 6857999 h 6857999"/>
              <a:gd name="connsiteX272" fmla="*/ 6184304 w 12193200"/>
              <a:gd name="connsiteY272" fmla="*/ 6676193 h 6857999"/>
              <a:gd name="connsiteX273" fmla="*/ 6006316 w 12193200"/>
              <a:gd name="connsiteY273" fmla="*/ 6676193 h 6857999"/>
              <a:gd name="connsiteX274" fmla="*/ 6006316 w 12193200"/>
              <a:gd name="connsiteY274" fmla="*/ 6857999 h 6857999"/>
              <a:gd name="connsiteX275" fmla="*/ 5999116 w 12193200"/>
              <a:gd name="connsiteY275" fmla="*/ 6857999 h 6857999"/>
              <a:gd name="connsiteX276" fmla="*/ 5999116 w 12193200"/>
              <a:gd name="connsiteY276" fmla="*/ 6676193 h 6857999"/>
              <a:gd name="connsiteX277" fmla="*/ 3191152 w 12193200"/>
              <a:gd name="connsiteY277" fmla="*/ 6676193 h 6857999"/>
              <a:gd name="connsiteX278" fmla="*/ 3191152 w 12193200"/>
              <a:gd name="connsiteY278" fmla="*/ 6857999 h 6857999"/>
              <a:gd name="connsiteX279" fmla="*/ 3183952 w 12193200"/>
              <a:gd name="connsiteY279" fmla="*/ 6857999 h 6857999"/>
              <a:gd name="connsiteX280" fmla="*/ 3183952 w 12193200"/>
              <a:gd name="connsiteY280" fmla="*/ 6676193 h 6857999"/>
              <a:gd name="connsiteX281" fmla="*/ 3004803 w 12193200"/>
              <a:gd name="connsiteY281" fmla="*/ 6676193 h 6857999"/>
              <a:gd name="connsiteX282" fmla="*/ 3004803 w 12193200"/>
              <a:gd name="connsiteY282" fmla="*/ 6857999 h 6857999"/>
              <a:gd name="connsiteX283" fmla="*/ 2997602 w 12193200"/>
              <a:gd name="connsiteY283" fmla="*/ 6857999 h 6857999"/>
              <a:gd name="connsiteX284" fmla="*/ 2997602 w 12193200"/>
              <a:gd name="connsiteY284" fmla="*/ 6676193 h 6857999"/>
              <a:gd name="connsiteX285" fmla="*/ 190221 w 12193200"/>
              <a:gd name="connsiteY285" fmla="*/ 6676193 h 6857999"/>
              <a:gd name="connsiteX286" fmla="*/ 190221 w 12193200"/>
              <a:gd name="connsiteY286" fmla="*/ 6857999 h 6857999"/>
              <a:gd name="connsiteX287" fmla="*/ 183021 w 12193200"/>
              <a:gd name="connsiteY287" fmla="*/ 6857999 h 6857999"/>
              <a:gd name="connsiteX288" fmla="*/ 183021 w 12193200"/>
              <a:gd name="connsiteY288" fmla="*/ 6676193 h 6857999"/>
              <a:gd name="connsiteX289" fmla="*/ 0 w 12193200"/>
              <a:gd name="connsiteY289" fmla="*/ 6676193 h 6857999"/>
              <a:gd name="connsiteX290" fmla="*/ 0 w 12193200"/>
              <a:gd name="connsiteY290" fmla="*/ 6668993 h 6857999"/>
              <a:gd name="connsiteX291" fmla="*/ 183021 w 12193200"/>
              <a:gd name="connsiteY291" fmla="*/ 6668993 h 6857999"/>
              <a:gd name="connsiteX292" fmla="*/ 183021 w 12193200"/>
              <a:gd name="connsiteY292" fmla="*/ 5192943 h 6857999"/>
              <a:gd name="connsiteX293" fmla="*/ 0 w 12193200"/>
              <a:gd name="connsiteY293" fmla="*/ 5192943 h 6857999"/>
              <a:gd name="connsiteX294" fmla="*/ 0 w 12193200"/>
              <a:gd name="connsiteY294" fmla="*/ 5185743 h 6857999"/>
              <a:gd name="connsiteX295" fmla="*/ 183021 w 12193200"/>
              <a:gd name="connsiteY295" fmla="*/ 5185743 h 6857999"/>
              <a:gd name="connsiteX296" fmla="*/ 183021 w 12193200"/>
              <a:gd name="connsiteY296" fmla="*/ 5006166 h 6857999"/>
              <a:gd name="connsiteX297" fmla="*/ 1 w 12193200"/>
              <a:gd name="connsiteY297" fmla="*/ 5006166 h 6857999"/>
              <a:gd name="connsiteX298" fmla="*/ 1 w 12193200"/>
              <a:gd name="connsiteY298" fmla="*/ 4998966 h 6857999"/>
              <a:gd name="connsiteX299" fmla="*/ 183021 w 12193200"/>
              <a:gd name="connsiteY299" fmla="*/ 4998966 h 6857999"/>
              <a:gd name="connsiteX300" fmla="*/ 183021 w 12193200"/>
              <a:gd name="connsiteY300" fmla="*/ 3524503 h 6857999"/>
              <a:gd name="connsiteX301" fmla="*/ 1 w 12193200"/>
              <a:gd name="connsiteY301" fmla="*/ 3524503 h 6857999"/>
              <a:gd name="connsiteX302" fmla="*/ 1 w 12193200"/>
              <a:gd name="connsiteY302" fmla="*/ 3517303 h 6857999"/>
              <a:gd name="connsiteX303" fmla="*/ 183021 w 12193200"/>
              <a:gd name="connsiteY303" fmla="*/ 3517303 h 6857999"/>
              <a:gd name="connsiteX304" fmla="*/ 183021 w 12193200"/>
              <a:gd name="connsiteY304" fmla="*/ 3339315 h 6857999"/>
              <a:gd name="connsiteX305" fmla="*/ 1 w 12193200"/>
              <a:gd name="connsiteY305" fmla="*/ 3339315 h 6857999"/>
              <a:gd name="connsiteX306" fmla="*/ 1 w 12193200"/>
              <a:gd name="connsiteY306" fmla="*/ 3332115 h 6857999"/>
              <a:gd name="connsiteX307" fmla="*/ 183021 w 12193200"/>
              <a:gd name="connsiteY307" fmla="*/ 3332115 h 6857999"/>
              <a:gd name="connsiteX308" fmla="*/ 183021 w 12193200"/>
              <a:gd name="connsiteY308" fmla="*/ 1859240 h 6857999"/>
              <a:gd name="connsiteX309" fmla="*/ 1 w 12193200"/>
              <a:gd name="connsiteY309" fmla="*/ 1859240 h 6857999"/>
              <a:gd name="connsiteX310" fmla="*/ 1 w 12193200"/>
              <a:gd name="connsiteY310" fmla="*/ 1852040 h 6857999"/>
              <a:gd name="connsiteX311" fmla="*/ 183021 w 12193200"/>
              <a:gd name="connsiteY311" fmla="*/ 1852040 h 6857999"/>
              <a:gd name="connsiteX312" fmla="*/ 183021 w 12193200"/>
              <a:gd name="connsiteY312" fmla="*/ 1671302 h 6857999"/>
              <a:gd name="connsiteX313" fmla="*/ 1 w 12193200"/>
              <a:gd name="connsiteY313" fmla="*/ 1671302 h 6857999"/>
              <a:gd name="connsiteX314" fmla="*/ 1 w 12193200"/>
              <a:gd name="connsiteY314" fmla="*/ 1664102 h 6857999"/>
              <a:gd name="connsiteX315" fmla="*/ 183021 w 12193200"/>
              <a:gd name="connsiteY315" fmla="*/ 1664102 h 6857999"/>
              <a:gd name="connsiteX316" fmla="*/ 183021 w 12193200"/>
              <a:gd name="connsiteY316" fmla="*/ 190219 h 6857999"/>
              <a:gd name="connsiteX317" fmla="*/ 1 w 12193200"/>
              <a:gd name="connsiteY317" fmla="*/ 190219 h 6857999"/>
              <a:gd name="connsiteX318" fmla="*/ 1 w 12193200"/>
              <a:gd name="connsiteY318" fmla="*/ 183019 h 6857999"/>
              <a:gd name="connsiteX319" fmla="*/ 183021 w 12193200"/>
              <a:gd name="connsiteY319" fmla="*/ 18301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2193200" h="6857999">
                <a:moveTo>
                  <a:pt x="9193444" y="5192943"/>
                </a:moveTo>
                <a:lnTo>
                  <a:pt x="9193444" y="6668993"/>
                </a:lnTo>
                <a:lnTo>
                  <a:pt x="12001406" y="6668993"/>
                </a:lnTo>
                <a:lnTo>
                  <a:pt x="12001406" y="5192943"/>
                </a:lnTo>
                <a:close/>
                <a:moveTo>
                  <a:pt x="9006666" y="5192943"/>
                </a:moveTo>
                <a:lnTo>
                  <a:pt x="9006666" y="6668993"/>
                </a:lnTo>
                <a:lnTo>
                  <a:pt x="9186244" y="6668993"/>
                </a:lnTo>
                <a:lnTo>
                  <a:pt x="9186244" y="5192943"/>
                </a:lnTo>
                <a:close/>
                <a:moveTo>
                  <a:pt x="6191504" y="5192943"/>
                </a:moveTo>
                <a:lnTo>
                  <a:pt x="6191504" y="6668993"/>
                </a:lnTo>
                <a:lnTo>
                  <a:pt x="8999466" y="6668993"/>
                </a:lnTo>
                <a:lnTo>
                  <a:pt x="8999466" y="5192943"/>
                </a:lnTo>
                <a:close/>
                <a:moveTo>
                  <a:pt x="6006316" y="5192943"/>
                </a:moveTo>
                <a:lnTo>
                  <a:pt x="6006316" y="6668993"/>
                </a:lnTo>
                <a:lnTo>
                  <a:pt x="6184304" y="6668993"/>
                </a:lnTo>
                <a:lnTo>
                  <a:pt x="6184304" y="5192943"/>
                </a:lnTo>
                <a:close/>
                <a:moveTo>
                  <a:pt x="3191152" y="5192943"/>
                </a:moveTo>
                <a:lnTo>
                  <a:pt x="3191152" y="6668993"/>
                </a:lnTo>
                <a:lnTo>
                  <a:pt x="5999116" y="6668993"/>
                </a:lnTo>
                <a:lnTo>
                  <a:pt x="5999116" y="5192943"/>
                </a:lnTo>
                <a:close/>
                <a:moveTo>
                  <a:pt x="3004803" y="5192943"/>
                </a:moveTo>
                <a:lnTo>
                  <a:pt x="3004803" y="6668993"/>
                </a:lnTo>
                <a:lnTo>
                  <a:pt x="3183952" y="6668993"/>
                </a:lnTo>
                <a:lnTo>
                  <a:pt x="3183952" y="5192943"/>
                </a:lnTo>
                <a:close/>
                <a:moveTo>
                  <a:pt x="190221" y="5192943"/>
                </a:moveTo>
                <a:lnTo>
                  <a:pt x="190221" y="6668993"/>
                </a:lnTo>
                <a:lnTo>
                  <a:pt x="2997602" y="6668993"/>
                </a:lnTo>
                <a:lnTo>
                  <a:pt x="2997602" y="5192943"/>
                </a:lnTo>
                <a:close/>
                <a:moveTo>
                  <a:pt x="9193444" y="5006166"/>
                </a:moveTo>
                <a:lnTo>
                  <a:pt x="9193444" y="5185743"/>
                </a:lnTo>
                <a:lnTo>
                  <a:pt x="12001406" y="5185743"/>
                </a:lnTo>
                <a:lnTo>
                  <a:pt x="12001406" y="5006166"/>
                </a:lnTo>
                <a:close/>
                <a:moveTo>
                  <a:pt x="9006666" y="5006166"/>
                </a:moveTo>
                <a:lnTo>
                  <a:pt x="9006666" y="5185743"/>
                </a:lnTo>
                <a:lnTo>
                  <a:pt x="9186244" y="5185743"/>
                </a:lnTo>
                <a:lnTo>
                  <a:pt x="9186244" y="5006166"/>
                </a:lnTo>
                <a:close/>
                <a:moveTo>
                  <a:pt x="6191504" y="5006166"/>
                </a:moveTo>
                <a:lnTo>
                  <a:pt x="6191504" y="5185743"/>
                </a:lnTo>
                <a:lnTo>
                  <a:pt x="8999466" y="5185743"/>
                </a:lnTo>
                <a:lnTo>
                  <a:pt x="8999466" y="5006166"/>
                </a:lnTo>
                <a:close/>
                <a:moveTo>
                  <a:pt x="6006316" y="5006166"/>
                </a:moveTo>
                <a:lnTo>
                  <a:pt x="6006316" y="5185743"/>
                </a:lnTo>
                <a:lnTo>
                  <a:pt x="6184304" y="5185743"/>
                </a:lnTo>
                <a:lnTo>
                  <a:pt x="6184304" y="5006166"/>
                </a:lnTo>
                <a:close/>
                <a:moveTo>
                  <a:pt x="3191152" y="5006166"/>
                </a:moveTo>
                <a:lnTo>
                  <a:pt x="3191152" y="5185743"/>
                </a:lnTo>
                <a:lnTo>
                  <a:pt x="5999116" y="5185743"/>
                </a:lnTo>
                <a:lnTo>
                  <a:pt x="5999116" y="5006166"/>
                </a:lnTo>
                <a:close/>
                <a:moveTo>
                  <a:pt x="3004803" y="5006166"/>
                </a:moveTo>
                <a:lnTo>
                  <a:pt x="3004803" y="5185743"/>
                </a:lnTo>
                <a:lnTo>
                  <a:pt x="3183952" y="5185743"/>
                </a:lnTo>
                <a:lnTo>
                  <a:pt x="3183952" y="5006166"/>
                </a:lnTo>
                <a:close/>
                <a:moveTo>
                  <a:pt x="190221" y="5006166"/>
                </a:moveTo>
                <a:lnTo>
                  <a:pt x="190221" y="5185743"/>
                </a:lnTo>
                <a:lnTo>
                  <a:pt x="2997602" y="5185743"/>
                </a:lnTo>
                <a:lnTo>
                  <a:pt x="2997602" y="5006166"/>
                </a:lnTo>
                <a:close/>
                <a:moveTo>
                  <a:pt x="9193444" y="3524503"/>
                </a:moveTo>
                <a:lnTo>
                  <a:pt x="9193444" y="4998966"/>
                </a:lnTo>
                <a:lnTo>
                  <a:pt x="12001406" y="4998966"/>
                </a:lnTo>
                <a:lnTo>
                  <a:pt x="12001406" y="3524503"/>
                </a:lnTo>
                <a:close/>
                <a:moveTo>
                  <a:pt x="9006666" y="3524503"/>
                </a:moveTo>
                <a:lnTo>
                  <a:pt x="9006666" y="4998966"/>
                </a:lnTo>
                <a:lnTo>
                  <a:pt x="9186244" y="4998966"/>
                </a:lnTo>
                <a:lnTo>
                  <a:pt x="9186244" y="3524503"/>
                </a:lnTo>
                <a:close/>
                <a:moveTo>
                  <a:pt x="6191504" y="3524503"/>
                </a:moveTo>
                <a:lnTo>
                  <a:pt x="6191504" y="4998966"/>
                </a:lnTo>
                <a:lnTo>
                  <a:pt x="8999466" y="4998966"/>
                </a:lnTo>
                <a:lnTo>
                  <a:pt x="8999466" y="3524503"/>
                </a:lnTo>
                <a:close/>
                <a:moveTo>
                  <a:pt x="6006316" y="3524503"/>
                </a:moveTo>
                <a:lnTo>
                  <a:pt x="6006316" y="4998966"/>
                </a:lnTo>
                <a:lnTo>
                  <a:pt x="6184304" y="4998966"/>
                </a:lnTo>
                <a:lnTo>
                  <a:pt x="6184304" y="3524503"/>
                </a:lnTo>
                <a:close/>
                <a:moveTo>
                  <a:pt x="3191152" y="3524503"/>
                </a:moveTo>
                <a:lnTo>
                  <a:pt x="3191152" y="4998966"/>
                </a:lnTo>
                <a:lnTo>
                  <a:pt x="5999116" y="4998966"/>
                </a:lnTo>
                <a:lnTo>
                  <a:pt x="5999116" y="3524503"/>
                </a:lnTo>
                <a:close/>
                <a:moveTo>
                  <a:pt x="3004803" y="3524503"/>
                </a:moveTo>
                <a:lnTo>
                  <a:pt x="3004803" y="4998966"/>
                </a:lnTo>
                <a:lnTo>
                  <a:pt x="3183952" y="4998966"/>
                </a:lnTo>
                <a:lnTo>
                  <a:pt x="3183952" y="3524503"/>
                </a:lnTo>
                <a:close/>
                <a:moveTo>
                  <a:pt x="190221" y="3524503"/>
                </a:moveTo>
                <a:lnTo>
                  <a:pt x="190221" y="4998966"/>
                </a:lnTo>
                <a:lnTo>
                  <a:pt x="2997602" y="4998966"/>
                </a:lnTo>
                <a:lnTo>
                  <a:pt x="2997602" y="3524503"/>
                </a:lnTo>
                <a:close/>
                <a:moveTo>
                  <a:pt x="9193444" y="3339315"/>
                </a:moveTo>
                <a:lnTo>
                  <a:pt x="9193444" y="3517303"/>
                </a:lnTo>
                <a:lnTo>
                  <a:pt x="12001406" y="3517303"/>
                </a:lnTo>
                <a:lnTo>
                  <a:pt x="12001406" y="3339315"/>
                </a:lnTo>
                <a:close/>
                <a:moveTo>
                  <a:pt x="9006666" y="3339315"/>
                </a:moveTo>
                <a:lnTo>
                  <a:pt x="9006666" y="3517303"/>
                </a:lnTo>
                <a:lnTo>
                  <a:pt x="9186244" y="3517303"/>
                </a:lnTo>
                <a:lnTo>
                  <a:pt x="9186244" y="3339315"/>
                </a:lnTo>
                <a:close/>
                <a:moveTo>
                  <a:pt x="6191504" y="3339315"/>
                </a:moveTo>
                <a:lnTo>
                  <a:pt x="6191504" y="3517303"/>
                </a:lnTo>
                <a:lnTo>
                  <a:pt x="8999466" y="3517303"/>
                </a:lnTo>
                <a:lnTo>
                  <a:pt x="8999466" y="3339315"/>
                </a:lnTo>
                <a:close/>
                <a:moveTo>
                  <a:pt x="6006316" y="3339315"/>
                </a:moveTo>
                <a:lnTo>
                  <a:pt x="6006316" y="3517303"/>
                </a:lnTo>
                <a:lnTo>
                  <a:pt x="6184304" y="3517303"/>
                </a:lnTo>
                <a:lnTo>
                  <a:pt x="6184304" y="3339315"/>
                </a:lnTo>
                <a:close/>
                <a:moveTo>
                  <a:pt x="3191152" y="3339315"/>
                </a:moveTo>
                <a:lnTo>
                  <a:pt x="3191152" y="3517303"/>
                </a:lnTo>
                <a:lnTo>
                  <a:pt x="5999116" y="3517303"/>
                </a:lnTo>
                <a:lnTo>
                  <a:pt x="5999116" y="3339315"/>
                </a:lnTo>
                <a:close/>
                <a:moveTo>
                  <a:pt x="3004803" y="3339315"/>
                </a:moveTo>
                <a:lnTo>
                  <a:pt x="3004803" y="3517303"/>
                </a:lnTo>
                <a:lnTo>
                  <a:pt x="3183952" y="3517303"/>
                </a:lnTo>
                <a:lnTo>
                  <a:pt x="3183952" y="3339315"/>
                </a:lnTo>
                <a:close/>
                <a:moveTo>
                  <a:pt x="190221" y="3339315"/>
                </a:moveTo>
                <a:lnTo>
                  <a:pt x="190221" y="3517303"/>
                </a:lnTo>
                <a:lnTo>
                  <a:pt x="2997602" y="3517303"/>
                </a:lnTo>
                <a:lnTo>
                  <a:pt x="2997602" y="3339315"/>
                </a:lnTo>
                <a:close/>
                <a:moveTo>
                  <a:pt x="9193444" y="1859240"/>
                </a:moveTo>
                <a:lnTo>
                  <a:pt x="9193444" y="3332115"/>
                </a:lnTo>
                <a:lnTo>
                  <a:pt x="12001406" y="3332115"/>
                </a:lnTo>
                <a:lnTo>
                  <a:pt x="12001406" y="1859240"/>
                </a:lnTo>
                <a:close/>
                <a:moveTo>
                  <a:pt x="9006666" y="1859240"/>
                </a:moveTo>
                <a:lnTo>
                  <a:pt x="9006666" y="3332115"/>
                </a:lnTo>
                <a:lnTo>
                  <a:pt x="9186244" y="3332115"/>
                </a:lnTo>
                <a:lnTo>
                  <a:pt x="9186244" y="1859240"/>
                </a:lnTo>
                <a:close/>
                <a:moveTo>
                  <a:pt x="6191504" y="1859240"/>
                </a:moveTo>
                <a:lnTo>
                  <a:pt x="6191504" y="3332115"/>
                </a:lnTo>
                <a:lnTo>
                  <a:pt x="8999466" y="3332115"/>
                </a:lnTo>
                <a:lnTo>
                  <a:pt x="8999466" y="1859240"/>
                </a:lnTo>
                <a:close/>
                <a:moveTo>
                  <a:pt x="6006316" y="1859240"/>
                </a:moveTo>
                <a:lnTo>
                  <a:pt x="6006316" y="3332115"/>
                </a:lnTo>
                <a:lnTo>
                  <a:pt x="6184304" y="3332115"/>
                </a:lnTo>
                <a:lnTo>
                  <a:pt x="6184304" y="1859240"/>
                </a:lnTo>
                <a:close/>
                <a:moveTo>
                  <a:pt x="3191152" y="1859240"/>
                </a:moveTo>
                <a:lnTo>
                  <a:pt x="3191152" y="3332115"/>
                </a:lnTo>
                <a:lnTo>
                  <a:pt x="5999116" y="3332115"/>
                </a:lnTo>
                <a:lnTo>
                  <a:pt x="5999116" y="1859240"/>
                </a:lnTo>
                <a:close/>
                <a:moveTo>
                  <a:pt x="3004803" y="1859240"/>
                </a:moveTo>
                <a:lnTo>
                  <a:pt x="3004803" y="3332115"/>
                </a:lnTo>
                <a:lnTo>
                  <a:pt x="3183952" y="3332115"/>
                </a:lnTo>
                <a:lnTo>
                  <a:pt x="3183952" y="1859240"/>
                </a:lnTo>
                <a:close/>
                <a:moveTo>
                  <a:pt x="190221" y="1859240"/>
                </a:moveTo>
                <a:lnTo>
                  <a:pt x="190221" y="3332115"/>
                </a:lnTo>
                <a:lnTo>
                  <a:pt x="2997602" y="3332115"/>
                </a:lnTo>
                <a:lnTo>
                  <a:pt x="2997602" y="1859240"/>
                </a:lnTo>
                <a:close/>
                <a:moveTo>
                  <a:pt x="9193444" y="1671302"/>
                </a:moveTo>
                <a:lnTo>
                  <a:pt x="9193444" y="1852040"/>
                </a:lnTo>
                <a:lnTo>
                  <a:pt x="12001406" y="1852040"/>
                </a:lnTo>
                <a:lnTo>
                  <a:pt x="12001406" y="1671302"/>
                </a:lnTo>
                <a:close/>
                <a:moveTo>
                  <a:pt x="9006666" y="1671302"/>
                </a:moveTo>
                <a:lnTo>
                  <a:pt x="9006666" y="1852040"/>
                </a:lnTo>
                <a:lnTo>
                  <a:pt x="9186244" y="1852040"/>
                </a:lnTo>
                <a:lnTo>
                  <a:pt x="9186244" y="1671302"/>
                </a:lnTo>
                <a:close/>
                <a:moveTo>
                  <a:pt x="6191504" y="1671302"/>
                </a:moveTo>
                <a:lnTo>
                  <a:pt x="6191504" y="1852040"/>
                </a:lnTo>
                <a:lnTo>
                  <a:pt x="8999466" y="1852040"/>
                </a:lnTo>
                <a:lnTo>
                  <a:pt x="8999466" y="1671302"/>
                </a:lnTo>
                <a:close/>
                <a:moveTo>
                  <a:pt x="6006316" y="1671302"/>
                </a:moveTo>
                <a:lnTo>
                  <a:pt x="6006316" y="1852040"/>
                </a:lnTo>
                <a:lnTo>
                  <a:pt x="6184304" y="1852040"/>
                </a:lnTo>
                <a:lnTo>
                  <a:pt x="6184304" y="1671302"/>
                </a:lnTo>
                <a:close/>
                <a:moveTo>
                  <a:pt x="3191152" y="1671302"/>
                </a:moveTo>
                <a:lnTo>
                  <a:pt x="3191152" y="1852040"/>
                </a:lnTo>
                <a:lnTo>
                  <a:pt x="5999116" y="1852040"/>
                </a:lnTo>
                <a:lnTo>
                  <a:pt x="5999116" y="1671302"/>
                </a:lnTo>
                <a:close/>
                <a:moveTo>
                  <a:pt x="3004803" y="1671302"/>
                </a:moveTo>
                <a:lnTo>
                  <a:pt x="3004803" y="1852040"/>
                </a:lnTo>
                <a:lnTo>
                  <a:pt x="3183952" y="1852040"/>
                </a:lnTo>
                <a:lnTo>
                  <a:pt x="3183952" y="1671302"/>
                </a:lnTo>
                <a:close/>
                <a:moveTo>
                  <a:pt x="190221" y="1671302"/>
                </a:moveTo>
                <a:lnTo>
                  <a:pt x="190221" y="1852040"/>
                </a:lnTo>
                <a:lnTo>
                  <a:pt x="2997602" y="1852040"/>
                </a:lnTo>
                <a:lnTo>
                  <a:pt x="2997602" y="1671302"/>
                </a:lnTo>
                <a:close/>
                <a:moveTo>
                  <a:pt x="9193444" y="190219"/>
                </a:moveTo>
                <a:lnTo>
                  <a:pt x="9193444" y="1664102"/>
                </a:lnTo>
                <a:lnTo>
                  <a:pt x="12001406" y="1664102"/>
                </a:lnTo>
                <a:lnTo>
                  <a:pt x="12001406" y="190219"/>
                </a:lnTo>
                <a:close/>
                <a:moveTo>
                  <a:pt x="9006666" y="190219"/>
                </a:moveTo>
                <a:lnTo>
                  <a:pt x="9006666" y="1664102"/>
                </a:lnTo>
                <a:lnTo>
                  <a:pt x="9186244" y="1664102"/>
                </a:lnTo>
                <a:lnTo>
                  <a:pt x="9186244" y="190219"/>
                </a:lnTo>
                <a:close/>
                <a:moveTo>
                  <a:pt x="6191504" y="190219"/>
                </a:moveTo>
                <a:lnTo>
                  <a:pt x="6191504" y="1664102"/>
                </a:lnTo>
                <a:lnTo>
                  <a:pt x="8999466" y="1664102"/>
                </a:lnTo>
                <a:lnTo>
                  <a:pt x="8999466" y="190219"/>
                </a:lnTo>
                <a:close/>
                <a:moveTo>
                  <a:pt x="6006316" y="190219"/>
                </a:moveTo>
                <a:lnTo>
                  <a:pt x="6006316" y="1664102"/>
                </a:lnTo>
                <a:lnTo>
                  <a:pt x="6184304" y="1664102"/>
                </a:lnTo>
                <a:lnTo>
                  <a:pt x="6184304" y="190219"/>
                </a:lnTo>
                <a:close/>
                <a:moveTo>
                  <a:pt x="3191152" y="190219"/>
                </a:moveTo>
                <a:lnTo>
                  <a:pt x="3191152" y="1664102"/>
                </a:lnTo>
                <a:lnTo>
                  <a:pt x="5999116" y="1664102"/>
                </a:lnTo>
                <a:lnTo>
                  <a:pt x="5999116" y="190219"/>
                </a:lnTo>
                <a:close/>
                <a:moveTo>
                  <a:pt x="3004803" y="190219"/>
                </a:moveTo>
                <a:lnTo>
                  <a:pt x="3004803" y="1664102"/>
                </a:lnTo>
                <a:lnTo>
                  <a:pt x="3183952" y="1664102"/>
                </a:lnTo>
                <a:lnTo>
                  <a:pt x="3183952" y="190219"/>
                </a:lnTo>
                <a:close/>
                <a:moveTo>
                  <a:pt x="190221" y="190219"/>
                </a:moveTo>
                <a:lnTo>
                  <a:pt x="190221" y="1664102"/>
                </a:lnTo>
                <a:lnTo>
                  <a:pt x="2997602" y="1664102"/>
                </a:lnTo>
                <a:lnTo>
                  <a:pt x="2997602" y="190219"/>
                </a:lnTo>
                <a:close/>
                <a:moveTo>
                  <a:pt x="183021" y="0"/>
                </a:moveTo>
                <a:lnTo>
                  <a:pt x="190221" y="0"/>
                </a:lnTo>
                <a:lnTo>
                  <a:pt x="190221" y="183019"/>
                </a:lnTo>
                <a:lnTo>
                  <a:pt x="2997602" y="183019"/>
                </a:lnTo>
                <a:lnTo>
                  <a:pt x="2997602" y="0"/>
                </a:lnTo>
                <a:lnTo>
                  <a:pt x="3004803" y="0"/>
                </a:lnTo>
                <a:lnTo>
                  <a:pt x="3004803" y="183019"/>
                </a:lnTo>
                <a:lnTo>
                  <a:pt x="3183952" y="183019"/>
                </a:lnTo>
                <a:lnTo>
                  <a:pt x="3183952" y="0"/>
                </a:lnTo>
                <a:lnTo>
                  <a:pt x="3191152" y="0"/>
                </a:lnTo>
                <a:lnTo>
                  <a:pt x="3191152" y="183019"/>
                </a:lnTo>
                <a:lnTo>
                  <a:pt x="5999116" y="183019"/>
                </a:lnTo>
                <a:lnTo>
                  <a:pt x="5999116" y="0"/>
                </a:lnTo>
                <a:lnTo>
                  <a:pt x="6006316" y="0"/>
                </a:lnTo>
                <a:lnTo>
                  <a:pt x="6006316" y="183019"/>
                </a:lnTo>
                <a:lnTo>
                  <a:pt x="6184304" y="183019"/>
                </a:lnTo>
                <a:lnTo>
                  <a:pt x="6184304" y="0"/>
                </a:lnTo>
                <a:lnTo>
                  <a:pt x="6191504" y="0"/>
                </a:lnTo>
                <a:lnTo>
                  <a:pt x="6191504" y="183019"/>
                </a:lnTo>
                <a:lnTo>
                  <a:pt x="8999466" y="183019"/>
                </a:lnTo>
                <a:lnTo>
                  <a:pt x="8999466" y="0"/>
                </a:lnTo>
                <a:lnTo>
                  <a:pt x="9006666" y="0"/>
                </a:lnTo>
                <a:lnTo>
                  <a:pt x="9006666" y="183019"/>
                </a:lnTo>
                <a:lnTo>
                  <a:pt x="9186244" y="183019"/>
                </a:lnTo>
                <a:lnTo>
                  <a:pt x="9186244" y="1"/>
                </a:lnTo>
                <a:lnTo>
                  <a:pt x="9193444" y="1"/>
                </a:lnTo>
                <a:lnTo>
                  <a:pt x="9193444" y="183019"/>
                </a:lnTo>
                <a:lnTo>
                  <a:pt x="12001406" y="183019"/>
                </a:lnTo>
                <a:lnTo>
                  <a:pt x="12001406" y="1"/>
                </a:lnTo>
                <a:lnTo>
                  <a:pt x="12008606" y="1"/>
                </a:lnTo>
                <a:lnTo>
                  <a:pt x="12008606" y="183019"/>
                </a:lnTo>
                <a:lnTo>
                  <a:pt x="12193200" y="183019"/>
                </a:lnTo>
                <a:lnTo>
                  <a:pt x="12193200" y="190219"/>
                </a:lnTo>
                <a:lnTo>
                  <a:pt x="12008606" y="190219"/>
                </a:lnTo>
                <a:lnTo>
                  <a:pt x="12008606" y="1664102"/>
                </a:lnTo>
                <a:lnTo>
                  <a:pt x="12193200" y="1664102"/>
                </a:lnTo>
                <a:lnTo>
                  <a:pt x="12193200" y="1671302"/>
                </a:lnTo>
                <a:lnTo>
                  <a:pt x="12008606" y="1671302"/>
                </a:lnTo>
                <a:lnTo>
                  <a:pt x="12008606" y="1852040"/>
                </a:lnTo>
                <a:lnTo>
                  <a:pt x="12193200" y="1852040"/>
                </a:lnTo>
                <a:lnTo>
                  <a:pt x="12193200" y="1859240"/>
                </a:lnTo>
                <a:lnTo>
                  <a:pt x="12008606" y="1859240"/>
                </a:lnTo>
                <a:lnTo>
                  <a:pt x="12008606" y="3332115"/>
                </a:lnTo>
                <a:lnTo>
                  <a:pt x="12193200" y="3332115"/>
                </a:lnTo>
                <a:lnTo>
                  <a:pt x="12193200" y="3339315"/>
                </a:lnTo>
                <a:lnTo>
                  <a:pt x="12008606" y="3339315"/>
                </a:lnTo>
                <a:lnTo>
                  <a:pt x="12008606" y="3517303"/>
                </a:lnTo>
                <a:lnTo>
                  <a:pt x="12193200" y="3517303"/>
                </a:lnTo>
                <a:lnTo>
                  <a:pt x="12193200" y="3524503"/>
                </a:lnTo>
                <a:lnTo>
                  <a:pt x="12008606" y="3524503"/>
                </a:lnTo>
                <a:lnTo>
                  <a:pt x="12008606" y="4998966"/>
                </a:lnTo>
                <a:lnTo>
                  <a:pt x="12193200" y="4998966"/>
                </a:lnTo>
                <a:lnTo>
                  <a:pt x="12193200" y="5006166"/>
                </a:lnTo>
                <a:lnTo>
                  <a:pt x="12008606" y="5006166"/>
                </a:lnTo>
                <a:lnTo>
                  <a:pt x="12008606" y="5185743"/>
                </a:lnTo>
                <a:lnTo>
                  <a:pt x="12193200" y="5185743"/>
                </a:lnTo>
                <a:lnTo>
                  <a:pt x="12193200" y="5192943"/>
                </a:lnTo>
                <a:lnTo>
                  <a:pt x="12008606" y="5192943"/>
                </a:lnTo>
                <a:lnTo>
                  <a:pt x="12008606" y="6668993"/>
                </a:lnTo>
                <a:lnTo>
                  <a:pt x="12193200" y="6668993"/>
                </a:lnTo>
                <a:lnTo>
                  <a:pt x="12193200" y="6676193"/>
                </a:lnTo>
                <a:lnTo>
                  <a:pt x="12008606" y="6676193"/>
                </a:lnTo>
                <a:lnTo>
                  <a:pt x="12008606" y="6857999"/>
                </a:lnTo>
                <a:lnTo>
                  <a:pt x="12001406" y="6857999"/>
                </a:lnTo>
                <a:lnTo>
                  <a:pt x="12001406" y="6676193"/>
                </a:lnTo>
                <a:lnTo>
                  <a:pt x="9193444" y="6676193"/>
                </a:lnTo>
                <a:lnTo>
                  <a:pt x="9193444" y="6857999"/>
                </a:lnTo>
                <a:lnTo>
                  <a:pt x="9186244" y="6857999"/>
                </a:lnTo>
                <a:lnTo>
                  <a:pt x="9186244" y="6676193"/>
                </a:lnTo>
                <a:lnTo>
                  <a:pt x="9006666" y="6676193"/>
                </a:lnTo>
                <a:lnTo>
                  <a:pt x="9006666" y="6857999"/>
                </a:lnTo>
                <a:lnTo>
                  <a:pt x="8999466" y="6857999"/>
                </a:lnTo>
                <a:lnTo>
                  <a:pt x="8999466" y="6676193"/>
                </a:lnTo>
                <a:lnTo>
                  <a:pt x="6191504" y="6676193"/>
                </a:lnTo>
                <a:lnTo>
                  <a:pt x="6191504" y="6857999"/>
                </a:lnTo>
                <a:lnTo>
                  <a:pt x="6184304" y="6857999"/>
                </a:lnTo>
                <a:lnTo>
                  <a:pt x="6184304" y="6676193"/>
                </a:lnTo>
                <a:lnTo>
                  <a:pt x="6006316" y="6676193"/>
                </a:lnTo>
                <a:lnTo>
                  <a:pt x="6006316" y="6857999"/>
                </a:lnTo>
                <a:lnTo>
                  <a:pt x="5999116" y="6857999"/>
                </a:lnTo>
                <a:lnTo>
                  <a:pt x="5999116" y="6676193"/>
                </a:lnTo>
                <a:lnTo>
                  <a:pt x="3191152" y="6676193"/>
                </a:lnTo>
                <a:lnTo>
                  <a:pt x="3191152" y="6857999"/>
                </a:lnTo>
                <a:lnTo>
                  <a:pt x="3183952" y="6857999"/>
                </a:lnTo>
                <a:lnTo>
                  <a:pt x="3183952" y="6676193"/>
                </a:lnTo>
                <a:lnTo>
                  <a:pt x="3004803" y="6676193"/>
                </a:lnTo>
                <a:lnTo>
                  <a:pt x="3004803" y="6857999"/>
                </a:lnTo>
                <a:lnTo>
                  <a:pt x="2997602" y="6857999"/>
                </a:lnTo>
                <a:lnTo>
                  <a:pt x="2997602" y="6676193"/>
                </a:lnTo>
                <a:lnTo>
                  <a:pt x="190221" y="6676193"/>
                </a:lnTo>
                <a:lnTo>
                  <a:pt x="190221" y="6857999"/>
                </a:lnTo>
                <a:lnTo>
                  <a:pt x="183021" y="6857999"/>
                </a:lnTo>
                <a:lnTo>
                  <a:pt x="183021" y="6676193"/>
                </a:lnTo>
                <a:lnTo>
                  <a:pt x="0" y="6676193"/>
                </a:lnTo>
                <a:lnTo>
                  <a:pt x="0" y="6668993"/>
                </a:lnTo>
                <a:lnTo>
                  <a:pt x="183021" y="6668993"/>
                </a:lnTo>
                <a:lnTo>
                  <a:pt x="183021" y="5192943"/>
                </a:lnTo>
                <a:lnTo>
                  <a:pt x="0" y="5192943"/>
                </a:lnTo>
                <a:lnTo>
                  <a:pt x="0" y="5185743"/>
                </a:lnTo>
                <a:lnTo>
                  <a:pt x="183021" y="5185743"/>
                </a:lnTo>
                <a:lnTo>
                  <a:pt x="183021" y="5006166"/>
                </a:lnTo>
                <a:lnTo>
                  <a:pt x="1" y="5006166"/>
                </a:lnTo>
                <a:lnTo>
                  <a:pt x="1" y="4998966"/>
                </a:lnTo>
                <a:lnTo>
                  <a:pt x="183021" y="4998966"/>
                </a:lnTo>
                <a:lnTo>
                  <a:pt x="183021" y="3524503"/>
                </a:lnTo>
                <a:lnTo>
                  <a:pt x="1" y="3524503"/>
                </a:lnTo>
                <a:lnTo>
                  <a:pt x="1" y="3517303"/>
                </a:lnTo>
                <a:lnTo>
                  <a:pt x="183021" y="3517303"/>
                </a:lnTo>
                <a:lnTo>
                  <a:pt x="183021" y="3339315"/>
                </a:lnTo>
                <a:lnTo>
                  <a:pt x="1" y="3339315"/>
                </a:lnTo>
                <a:lnTo>
                  <a:pt x="1" y="3332115"/>
                </a:lnTo>
                <a:lnTo>
                  <a:pt x="183021" y="3332115"/>
                </a:lnTo>
                <a:lnTo>
                  <a:pt x="183021" y="1859240"/>
                </a:lnTo>
                <a:lnTo>
                  <a:pt x="1" y="1859240"/>
                </a:lnTo>
                <a:lnTo>
                  <a:pt x="1" y="1852040"/>
                </a:lnTo>
                <a:lnTo>
                  <a:pt x="183021" y="1852040"/>
                </a:lnTo>
                <a:lnTo>
                  <a:pt x="183021" y="1671302"/>
                </a:lnTo>
                <a:lnTo>
                  <a:pt x="1" y="1671302"/>
                </a:lnTo>
                <a:lnTo>
                  <a:pt x="1" y="1664102"/>
                </a:lnTo>
                <a:lnTo>
                  <a:pt x="183021" y="1664102"/>
                </a:lnTo>
                <a:lnTo>
                  <a:pt x="183021" y="190219"/>
                </a:lnTo>
                <a:lnTo>
                  <a:pt x="1" y="190219"/>
                </a:lnTo>
                <a:lnTo>
                  <a:pt x="1" y="183019"/>
                </a:lnTo>
                <a:lnTo>
                  <a:pt x="183021" y="1830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" name="Logo">
            <a:extLst>
              <a:ext uri="{FF2B5EF4-FFF2-40B4-BE49-F238E27FC236}">
                <a16:creationId xmlns:a16="http://schemas.microsoft.com/office/drawing/2014/main" id="{C5441F9B-1854-D9BD-741A-71B0CB02280A}"/>
              </a:ext>
            </a:extLst>
          </p:cNvPr>
          <p:cNvSpPr/>
          <p:nvPr userDrawn="1"/>
        </p:nvSpPr>
        <p:spPr>
          <a:xfrm>
            <a:off x="190502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rgbClr val="141E1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-3597"/>
            <a:ext cx="8996575" cy="2607098"/>
          </a:xfrm>
        </p:spPr>
        <p:txBody>
          <a:bodyPr lIns="162000" tIns="144000" bIns="0" anchor="t"/>
          <a:lstStyle>
            <a:lvl1pPr algn="l">
              <a:lnSpc>
                <a:spcPct val="86000"/>
              </a:lnSpc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4E9833-0B18-BA78-C50B-350C1656D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3335338"/>
            <a:ext cx="6188075" cy="1854200"/>
          </a:xfrm>
        </p:spPr>
        <p:txBody>
          <a:bodyPr lIns="198000" tIns="126000" rIns="198000" bIns="12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tabLst/>
              <a:defRPr sz="2400" b="0"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96D470-D4D1-210D-7665-C74903C53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6593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0">
          <p15:clr>
            <a:srgbClr val="A4A3A4"/>
          </p15:clr>
        </p15:guide>
        <p15:guide id="2" orient="horz" pos="1168">
          <p15:clr>
            <a:srgbClr val="A4A3A4"/>
          </p15:clr>
        </p15:guide>
        <p15:guide id="3" orient="horz" pos="2101">
          <p15:clr>
            <a:srgbClr val="A4A3A4"/>
          </p15:clr>
        </p15:guide>
        <p15:guide id="4" orient="horz" pos="2218">
          <p15:clr>
            <a:srgbClr val="A4A3A4"/>
          </p15:clr>
        </p15:guide>
        <p15:guide id="5" orient="horz" pos="3151">
          <p15:clr>
            <a:srgbClr val="A4A3A4"/>
          </p15:clr>
        </p15:guide>
        <p15:guide id="6" orient="horz" pos="3269">
          <p15:clr>
            <a:srgbClr val="A4A3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ligned w.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uide">
            <a:extLst>
              <a:ext uri="{FF2B5EF4-FFF2-40B4-BE49-F238E27FC236}">
                <a16:creationId xmlns:a16="http://schemas.microsoft.com/office/drawing/2014/main" id="{4E29DD6F-3C9A-83C7-A43D-4B1D307F3C41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2587316" y="-1"/>
            <a:ext cx="2605059" cy="4512011"/>
            <a:chOff x="12587316" y="-1"/>
            <a:chExt cx="2605059" cy="451201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402DAB5-3B0C-1BE5-7506-FBE09B020E7C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597199" y="524477"/>
              <a:ext cx="725714" cy="66421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63EB90F-B453-6979-05B4-954151AF6FA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8400" y="-1"/>
              <a:ext cx="160300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How to insert picture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AA26747-23FD-492D-6631-93237612812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0859"/>
              <a:ext cx="239007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chemeClr val="bg1"/>
                  </a:solidFill>
                </a:rPr>
                <a:t>Click on icon and select image 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E8AD5E1-7764-07F6-9734-CD98F8B0F58D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 rotWithShape="1">
            <a:blip r:embed="rId3"/>
            <a:srcRect t="58157" r="3019" b="37657"/>
            <a:stretch/>
          </p:blipFill>
          <p:spPr>
            <a:xfrm>
              <a:off x="12597199" y="1988288"/>
              <a:ext cx="2559789" cy="279658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18ECF42-7BD8-C807-31C2-27BFCDDB128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7199" y="1381404"/>
              <a:ext cx="255978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chemeClr val="bg1"/>
                  </a:solidFill>
                </a:rPr>
                <a:t>Once you have inserted image, right click on it and select option </a:t>
              </a:r>
              <a:br>
                <a:rPr lang="en-GB" sz="1200" b="0" dirty="0">
                  <a:solidFill>
                    <a:schemeClr val="bg1"/>
                  </a:solidFill>
                </a:rPr>
              </a:br>
              <a:r>
                <a:rPr lang="en-GB" sz="1200" b="1" dirty="0">
                  <a:solidFill>
                    <a:schemeClr val="bg1"/>
                  </a:solidFill>
                </a:rPr>
                <a:t>Send to Back</a:t>
              </a:r>
              <a:endParaRPr lang="en-GB" sz="1200" b="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2183B96-8712-A936-E6AA-11303606C4D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656615"/>
              <a:ext cx="173444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How to change picture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7843DED-E35E-CF26-648D-F6651EF0FD7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47475"/>
              <a:ext cx="2390078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chemeClr val="bg1"/>
                  </a:solidFill>
                </a:rPr>
                <a:t>Click on the frame of slide and select picture</a:t>
              </a:r>
              <a:br>
                <a:rPr lang="en-GB" sz="1200" b="0" dirty="0">
                  <a:solidFill>
                    <a:schemeClr val="bg1"/>
                  </a:solidFill>
                </a:rPr>
              </a:br>
              <a:br>
                <a:rPr lang="en-GB" sz="1200" b="0" dirty="0">
                  <a:solidFill>
                    <a:schemeClr val="bg1"/>
                  </a:solidFill>
                </a:rPr>
              </a:br>
              <a:r>
                <a:rPr lang="en-GB" sz="1200" b="0" dirty="0">
                  <a:solidFill>
                    <a:schemeClr val="bg1"/>
                  </a:solidFill>
                </a:rPr>
                <a:t>Once you have selected image right click on it and select option</a:t>
              </a:r>
              <a:br>
                <a:rPr lang="en-GB" sz="1200" b="0" dirty="0">
                  <a:solidFill>
                    <a:schemeClr val="bg1"/>
                  </a:solidFill>
                </a:rPr>
              </a:br>
              <a:r>
                <a:rPr lang="en-GB" sz="1200" b="1" dirty="0">
                  <a:solidFill>
                    <a:schemeClr val="bg1"/>
                  </a:solidFill>
                </a:rPr>
                <a:t>Change picture</a:t>
              </a:r>
              <a:endParaRPr lang="en-GB" sz="1200" b="0" dirty="0">
                <a:solidFill>
                  <a:schemeClr val="bg1"/>
                </a:solidFill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FD4FCFA-68A1-4B32-34CB-EB3670C0C5AC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2595999" y="4158512"/>
              <a:ext cx="2596376" cy="353498"/>
            </a:xfrm>
            <a:prstGeom prst="rect">
              <a:avLst/>
            </a:prstGeom>
          </p:spPr>
        </p:pic>
      </p:grpSp>
      <p:sp>
        <p:nvSpPr>
          <p:cNvPr id="4" name="Date Placeholder 6" hidden="1">
            <a:extLst>
              <a:ext uri="{FF2B5EF4-FFF2-40B4-BE49-F238E27FC236}">
                <a16:creationId xmlns:a16="http://schemas.microsoft.com/office/drawing/2014/main" id="{C89AFED1-F714-5EBB-9443-EEFFEB4853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5" name="Footer Placeholder 8" hidden="1">
            <a:extLst>
              <a:ext uri="{FF2B5EF4-FFF2-40B4-BE49-F238E27FC236}">
                <a16:creationId xmlns:a16="http://schemas.microsoft.com/office/drawing/2014/main" id="{E33383F8-B507-4B2D-B4B5-23360510F9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3" name="Grid - freeform">
            <a:extLst>
              <a:ext uri="{FF2B5EF4-FFF2-40B4-BE49-F238E27FC236}">
                <a16:creationId xmlns:a16="http://schemas.microsoft.com/office/drawing/2014/main" id="{56288D53-3828-8189-203C-A78DA190D20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0" y="2"/>
            <a:ext cx="12192000" cy="6857998"/>
          </a:xfrm>
          <a:custGeom>
            <a:avLst/>
            <a:gdLst>
              <a:gd name="connsiteX0" fmla="*/ 9193444 w 12192000"/>
              <a:gd name="connsiteY0" fmla="*/ 5192943 h 6857998"/>
              <a:gd name="connsiteX1" fmla="*/ 9193444 w 12192000"/>
              <a:gd name="connsiteY1" fmla="*/ 6668993 h 6857998"/>
              <a:gd name="connsiteX2" fmla="*/ 12001406 w 12192000"/>
              <a:gd name="connsiteY2" fmla="*/ 6668993 h 6857998"/>
              <a:gd name="connsiteX3" fmla="*/ 12001406 w 12192000"/>
              <a:gd name="connsiteY3" fmla="*/ 5192943 h 6857998"/>
              <a:gd name="connsiteX4" fmla="*/ 9006666 w 12192000"/>
              <a:gd name="connsiteY4" fmla="*/ 5192943 h 6857998"/>
              <a:gd name="connsiteX5" fmla="*/ 9006666 w 12192000"/>
              <a:gd name="connsiteY5" fmla="*/ 6668993 h 6857998"/>
              <a:gd name="connsiteX6" fmla="*/ 9186244 w 12192000"/>
              <a:gd name="connsiteY6" fmla="*/ 6668993 h 6857998"/>
              <a:gd name="connsiteX7" fmla="*/ 9186244 w 12192000"/>
              <a:gd name="connsiteY7" fmla="*/ 5192943 h 6857998"/>
              <a:gd name="connsiteX8" fmla="*/ 6191504 w 12192000"/>
              <a:gd name="connsiteY8" fmla="*/ 5192943 h 6857998"/>
              <a:gd name="connsiteX9" fmla="*/ 6191504 w 12192000"/>
              <a:gd name="connsiteY9" fmla="*/ 6668993 h 6857998"/>
              <a:gd name="connsiteX10" fmla="*/ 8999466 w 12192000"/>
              <a:gd name="connsiteY10" fmla="*/ 6668993 h 6857998"/>
              <a:gd name="connsiteX11" fmla="*/ 8999466 w 12192000"/>
              <a:gd name="connsiteY11" fmla="*/ 5192943 h 6857998"/>
              <a:gd name="connsiteX12" fmla="*/ 6006316 w 12192000"/>
              <a:gd name="connsiteY12" fmla="*/ 5192943 h 6857998"/>
              <a:gd name="connsiteX13" fmla="*/ 6006316 w 12192000"/>
              <a:gd name="connsiteY13" fmla="*/ 6668993 h 6857998"/>
              <a:gd name="connsiteX14" fmla="*/ 6184304 w 12192000"/>
              <a:gd name="connsiteY14" fmla="*/ 6668993 h 6857998"/>
              <a:gd name="connsiteX15" fmla="*/ 6184304 w 12192000"/>
              <a:gd name="connsiteY15" fmla="*/ 5192943 h 6857998"/>
              <a:gd name="connsiteX16" fmla="*/ 3191152 w 12192000"/>
              <a:gd name="connsiteY16" fmla="*/ 5192943 h 6857998"/>
              <a:gd name="connsiteX17" fmla="*/ 3191152 w 12192000"/>
              <a:gd name="connsiteY17" fmla="*/ 6668993 h 6857998"/>
              <a:gd name="connsiteX18" fmla="*/ 5999116 w 12192000"/>
              <a:gd name="connsiteY18" fmla="*/ 6668993 h 6857998"/>
              <a:gd name="connsiteX19" fmla="*/ 5999116 w 12192000"/>
              <a:gd name="connsiteY19" fmla="*/ 5192943 h 6857998"/>
              <a:gd name="connsiteX20" fmla="*/ 3004803 w 12192000"/>
              <a:gd name="connsiteY20" fmla="*/ 5192943 h 6857998"/>
              <a:gd name="connsiteX21" fmla="*/ 3004803 w 12192000"/>
              <a:gd name="connsiteY21" fmla="*/ 6668993 h 6857998"/>
              <a:gd name="connsiteX22" fmla="*/ 3183952 w 12192000"/>
              <a:gd name="connsiteY22" fmla="*/ 6668993 h 6857998"/>
              <a:gd name="connsiteX23" fmla="*/ 3183952 w 12192000"/>
              <a:gd name="connsiteY23" fmla="*/ 5192943 h 6857998"/>
              <a:gd name="connsiteX24" fmla="*/ 190221 w 12192000"/>
              <a:gd name="connsiteY24" fmla="*/ 5192943 h 6857998"/>
              <a:gd name="connsiteX25" fmla="*/ 190221 w 12192000"/>
              <a:gd name="connsiteY25" fmla="*/ 6668993 h 6857998"/>
              <a:gd name="connsiteX26" fmla="*/ 2997602 w 12192000"/>
              <a:gd name="connsiteY26" fmla="*/ 6668993 h 6857998"/>
              <a:gd name="connsiteX27" fmla="*/ 2997602 w 12192000"/>
              <a:gd name="connsiteY27" fmla="*/ 5192943 h 6857998"/>
              <a:gd name="connsiteX28" fmla="*/ 9193444 w 12192000"/>
              <a:gd name="connsiteY28" fmla="*/ 5006166 h 6857998"/>
              <a:gd name="connsiteX29" fmla="*/ 9193444 w 12192000"/>
              <a:gd name="connsiteY29" fmla="*/ 5185743 h 6857998"/>
              <a:gd name="connsiteX30" fmla="*/ 12001406 w 12192000"/>
              <a:gd name="connsiteY30" fmla="*/ 5185743 h 6857998"/>
              <a:gd name="connsiteX31" fmla="*/ 12001406 w 12192000"/>
              <a:gd name="connsiteY31" fmla="*/ 5006166 h 6857998"/>
              <a:gd name="connsiteX32" fmla="*/ 9006666 w 12192000"/>
              <a:gd name="connsiteY32" fmla="*/ 5006166 h 6857998"/>
              <a:gd name="connsiteX33" fmla="*/ 9006666 w 12192000"/>
              <a:gd name="connsiteY33" fmla="*/ 5185743 h 6857998"/>
              <a:gd name="connsiteX34" fmla="*/ 9186244 w 12192000"/>
              <a:gd name="connsiteY34" fmla="*/ 5185743 h 6857998"/>
              <a:gd name="connsiteX35" fmla="*/ 9186244 w 12192000"/>
              <a:gd name="connsiteY35" fmla="*/ 5006166 h 6857998"/>
              <a:gd name="connsiteX36" fmla="*/ 6191504 w 12192000"/>
              <a:gd name="connsiteY36" fmla="*/ 5006166 h 6857998"/>
              <a:gd name="connsiteX37" fmla="*/ 6191504 w 12192000"/>
              <a:gd name="connsiteY37" fmla="*/ 5185743 h 6857998"/>
              <a:gd name="connsiteX38" fmla="*/ 8999466 w 12192000"/>
              <a:gd name="connsiteY38" fmla="*/ 5185743 h 6857998"/>
              <a:gd name="connsiteX39" fmla="*/ 8999466 w 12192000"/>
              <a:gd name="connsiteY39" fmla="*/ 5006166 h 6857998"/>
              <a:gd name="connsiteX40" fmla="*/ 6006316 w 12192000"/>
              <a:gd name="connsiteY40" fmla="*/ 5006166 h 6857998"/>
              <a:gd name="connsiteX41" fmla="*/ 6006316 w 12192000"/>
              <a:gd name="connsiteY41" fmla="*/ 5185743 h 6857998"/>
              <a:gd name="connsiteX42" fmla="*/ 6184304 w 12192000"/>
              <a:gd name="connsiteY42" fmla="*/ 5185743 h 6857998"/>
              <a:gd name="connsiteX43" fmla="*/ 6184304 w 12192000"/>
              <a:gd name="connsiteY43" fmla="*/ 5006166 h 6857998"/>
              <a:gd name="connsiteX44" fmla="*/ 3191152 w 12192000"/>
              <a:gd name="connsiteY44" fmla="*/ 5006166 h 6857998"/>
              <a:gd name="connsiteX45" fmla="*/ 3191152 w 12192000"/>
              <a:gd name="connsiteY45" fmla="*/ 5185743 h 6857998"/>
              <a:gd name="connsiteX46" fmla="*/ 5999116 w 12192000"/>
              <a:gd name="connsiteY46" fmla="*/ 5185743 h 6857998"/>
              <a:gd name="connsiteX47" fmla="*/ 5999116 w 12192000"/>
              <a:gd name="connsiteY47" fmla="*/ 5006166 h 6857998"/>
              <a:gd name="connsiteX48" fmla="*/ 3004803 w 12192000"/>
              <a:gd name="connsiteY48" fmla="*/ 5006166 h 6857998"/>
              <a:gd name="connsiteX49" fmla="*/ 3004803 w 12192000"/>
              <a:gd name="connsiteY49" fmla="*/ 5185743 h 6857998"/>
              <a:gd name="connsiteX50" fmla="*/ 3183952 w 12192000"/>
              <a:gd name="connsiteY50" fmla="*/ 5185743 h 6857998"/>
              <a:gd name="connsiteX51" fmla="*/ 3183952 w 12192000"/>
              <a:gd name="connsiteY51" fmla="*/ 5006166 h 6857998"/>
              <a:gd name="connsiteX52" fmla="*/ 190221 w 12192000"/>
              <a:gd name="connsiteY52" fmla="*/ 5006166 h 6857998"/>
              <a:gd name="connsiteX53" fmla="*/ 190221 w 12192000"/>
              <a:gd name="connsiteY53" fmla="*/ 5185743 h 6857998"/>
              <a:gd name="connsiteX54" fmla="*/ 2997602 w 12192000"/>
              <a:gd name="connsiteY54" fmla="*/ 5185743 h 6857998"/>
              <a:gd name="connsiteX55" fmla="*/ 2997602 w 12192000"/>
              <a:gd name="connsiteY55" fmla="*/ 5006166 h 6857998"/>
              <a:gd name="connsiteX56" fmla="*/ 9193444 w 12192000"/>
              <a:gd name="connsiteY56" fmla="*/ 3524503 h 6857998"/>
              <a:gd name="connsiteX57" fmla="*/ 9193444 w 12192000"/>
              <a:gd name="connsiteY57" fmla="*/ 4998966 h 6857998"/>
              <a:gd name="connsiteX58" fmla="*/ 12001406 w 12192000"/>
              <a:gd name="connsiteY58" fmla="*/ 4998966 h 6857998"/>
              <a:gd name="connsiteX59" fmla="*/ 12001406 w 12192000"/>
              <a:gd name="connsiteY59" fmla="*/ 3524503 h 6857998"/>
              <a:gd name="connsiteX60" fmla="*/ 9006666 w 12192000"/>
              <a:gd name="connsiteY60" fmla="*/ 3524503 h 6857998"/>
              <a:gd name="connsiteX61" fmla="*/ 9006666 w 12192000"/>
              <a:gd name="connsiteY61" fmla="*/ 4998966 h 6857998"/>
              <a:gd name="connsiteX62" fmla="*/ 9186244 w 12192000"/>
              <a:gd name="connsiteY62" fmla="*/ 4998966 h 6857998"/>
              <a:gd name="connsiteX63" fmla="*/ 9186244 w 12192000"/>
              <a:gd name="connsiteY63" fmla="*/ 3524503 h 6857998"/>
              <a:gd name="connsiteX64" fmla="*/ 6191504 w 12192000"/>
              <a:gd name="connsiteY64" fmla="*/ 3524503 h 6857998"/>
              <a:gd name="connsiteX65" fmla="*/ 6191504 w 12192000"/>
              <a:gd name="connsiteY65" fmla="*/ 4998966 h 6857998"/>
              <a:gd name="connsiteX66" fmla="*/ 8999466 w 12192000"/>
              <a:gd name="connsiteY66" fmla="*/ 4998966 h 6857998"/>
              <a:gd name="connsiteX67" fmla="*/ 8999466 w 12192000"/>
              <a:gd name="connsiteY67" fmla="*/ 3524503 h 6857998"/>
              <a:gd name="connsiteX68" fmla="*/ 6006316 w 12192000"/>
              <a:gd name="connsiteY68" fmla="*/ 3524503 h 6857998"/>
              <a:gd name="connsiteX69" fmla="*/ 6006316 w 12192000"/>
              <a:gd name="connsiteY69" fmla="*/ 4998966 h 6857998"/>
              <a:gd name="connsiteX70" fmla="*/ 6184304 w 12192000"/>
              <a:gd name="connsiteY70" fmla="*/ 4998966 h 6857998"/>
              <a:gd name="connsiteX71" fmla="*/ 6184304 w 12192000"/>
              <a:gd name="connsiteY71" fmla="*/ 3524503 h 6857998"/>
              <a:gd name="connsiteX72" fmla="*/ 3191152 w 12192000"/>
              <a:gd name="connsiteY72" fmla="*/ 3524503 h 6857998"/>
              <a:gd name="connsiteX73" fmla="*/ 3191152 w 12192000"/>
              <a:gd name="connsiteY73" fmla="*/ 4998966 h 6857998"/>
              <a:gd name="connsiteX74" fmla="*/ 5999116 w 12192000"/>
              <a:gd name="connsiteY74" fmla="*/ 4998966 h 6857998"/>
              <a:gd name="connsiteX75" fmla="*/ 5999116 w 12192000"/>
              <a:gd name="connsiteY75" fmla="*/ 3524503 h 6857998"/>
              <a:gd name="connsiteX76" fmla="*/ 3004803 w 12192000"/>
              <a:gd name="connsiteY76" fmla="*/ 3524503 h 6857998"/>
              <a:gd name="connsiteX77" fmla="*/ 3004803 w 12192000"/>
              <a:gd name="connsiteY77" fmla="*/ 4998966 h 6857998"/>
              <a:gd name="connsiteX78" fmla="*/ 3183952 w 12192000"/>
              <a:gd name="connsiteY78" fmla="*/ 4998966 h 6857998"/>
              <a:gd name="connsiteX79" fmla="*/ 3183952 w 12192000"/>
              <a:gd name="connsiteY79" fmla="*/ 3524503 h 6857998"/>
              <a:gd name="connsiteX80" fmla="*/ 190221 w 12192000"/>
              <a:gd name="connsiteY80" fmla="*/ 3524503 h 6857998"/>
              <a:gd name="connsiteX81" fmla="*/ 190221 w 12192000"/>
              <a:gd name="connsiteY81" fmla="*/ 4998966 h 6857998"/>
              <a:gd name="connsiteX82" fmla="*/ 2997602 w 12192000"/>
              <a:gd name="connsiteY82" fmla="*/ 4998966 h 6857998"/>
              <a:gd name="connsiteX83" fmla="*/ 2997602 w 12192000"/>
              <a:gd name="connsiteY83" fmla="*/ 3524503 h 6857998"/>
              <a:gd name="connsiteX84" fmla="*/ 9193444 w 12192000"/>
              <a:gd name="connsiteY84" fmla="*/ 3339315 h 6857998"/>
              <a:gd name="connsiteX85" fmla="*/ 9193444 w 12192000"/>
              <a:gd name="connsiteY85" fmla="*/ 3517303 h 6857998"/>
              <a:gd name="connsiteX86" fmla="*/ 12001406 w 12192000"/>
              <a:gd name="connsiteY86" fmla="*/ 3517303 h 6857998"/>
              <a:gd name="connsiteX87" fmla="*/ 12001406 w 12192000"/>
              <a:gd name="connsiteY87" fmla="*/ 3339315 h 6857998"/>
              <a:gd name="connsiteX88" fmla="*/ 9006666 w 12192000"/>
              <a:gd name="connsiteY88" fmla="*/ 3339315 h 6857998"/>
              <a:gd name="connsiteX89" fmla="*/ 9006666 w 12192000"/>
              <a:gd name="connsiteY89" fmla="*/ 3517303 h 6857998"/>
              <a:gd name="connsiteX90" fmla="*/ 9186244 w 12192000"/>
              <a:gd name="connsiteY90" fmla="*/ 3517303 h 6857998"/>
              <a:gd name="connsiteX91" fmla="*/ 9186244 w 12192000"/>
              <a:gd name="connsiteY91" fmla="*/ 3339315 h 6857998"/>
              <a:gd name="connsiteX92" fmla="*/ 6191504 w 12192000"/>
              <a:gd name="connsiteY92" fmla="*/ 3339315 h 6857998"/>
              <a:gd name="connsiteX93" fmla="*/ 6191504 w 12192000"/>
              <a:gd name="connsiteY93" fmla="*/ 3517303 h 6857998"/>
              <a:gd name="connsiteX94" fmla="*/ 8999466 w 12192000"/>
              <a:gd name="connsiteY94" fmla="*/ 3517303 h 6857998"/>
              <a:gd name="connsiteX95" fmla="*/ 8999466 w 12192000"/>
              <a:gd name="connsiteY95" fmla="*/ 3339315 h 6857998"/>
              <a:gd name="connsiteX96" fmla="*/ 6006316 w 12192000"/>
              <a:gd name="connsiteY96" fmla="*/ 3339315 h 6857998"/>
              <a:gd name="connsiteX97" fmla="*/ 6006316 w 12192000"/>
              <a:gd name="connsiteY97" fmla="*/ 3517303 h 6857998"/>
              <a:gd name="connsiteX98" fmla="*/ 6184304 w 12192000"/>
              <a:gd name="connsiteY98" fmla="*/ 3517303 h 6857998"/>
              <a:gd name="connsiteX99" fmla="*/ 6184304 w 12192000"/>
              <a:gd name="connsiteY99" fmla="*/ 3339315 h 6857998"/>
              <a:gd name="connsiteX100" fmla="*/ 3191152 w 12192000"/>
              <a:gd name="connsiteY100" fmla="*/ 3339315 h 6857998"/>
              <a:gd name="connsiteX101" fmla="*/ 3191152 w 12192000"/>
              <a:gd name="connsiteY101" fmla="*/ 3517303 h 6857998"/>
              <a:gd name="connsiteX102" fmla="*/ 5999116 w 12192000"/>
              <a:gd name="connsiteY102" fmla="*/ 3517303 h 6857998"/>
              <a:gd name="connsiteX103" fmla="*/ 5999116 w 12192000"/>
              <a:gd name="connsiteY103" fmla="*/ 3339315 h 6857998"/>
              <a:gd name="connsiteX104" fmla="*/ 3004803 w 12192000"/>
              <a:gd name="connsiteY104" fmla="*/ 3339315 h 6857998"/>
              <a:gd name="connsiteX105" fmla="*/ 3004803 w 12192000"/>
              <a:gd name="connsiteY105" fmla="*/ 3517303 h 6857998"/>
              <a:gd name="connsiteX106" fmla="*/ 3183952 w 12192000"/>
              <a:gd name="connsiteY106" fmla="*/ 3517303 h 6857998"/>
              <a:gd name="connsiteX107" fmla="*/ 3183952 w 12192000"/>
              <a:gd name="connsiteY107" fmla="*/ 3339315 h 6857998"/>
              <a:gd name="connsiteX108" fmla="*/ 190221 w 12192000"/>
              <a:gd name="connsiteY108" fmla="*/ 3339315 h 6857998"/>
              <a:gd name="connsiteX109" fmla="*/ 190221 w 12192000"/>
              <a:gd name="connsiteY109" fmla="*/ 3517303 h 6857998"/>
              <a:gd name="connsiteX110" fmla="*/ 2997602 w 12192000"/>
              <a:gd name="connsiteY110" fmla="*/ 3517303 h 6857998"/>
              <a:gd name="connsiteX111" fmla="*/ 2997602 w 12192000"/>
              <a:gd name="connsiteY111" fmla="*/ 3339315 h 6857998"/>
              <a:gd name="connsiteX112" fmla="*/ 9193444 w 12192000"/>
              <a:gd name="connsiteY112" fmla="*/ 1859240 h 6857998"/>
              <a:gd name="connsiteX113" fmla="*/ 9193444 w 12192000"/>
              <a:gd name="connsiteY113" fmla="*/ 3332115 h 6857998"/>
              <a:gd name="connsiteX114" fmla="*/ 12001406 w 12192000"/>
              <a:gd name="connsiteY114" fmla="*/ 3332115 h 6857998"/>
              <a:gd name="connsiteX115" fmla="*/ 12001406 w 12192000"/>
              <a:gd name="connsiteY115" fmla="*/ 1859240 h 6857998"/>
              <a:gd name="connsiteX116" fmla="*/ 9006666 w 12192000"/>
              <a:gd name="connsiteY116" fmla="*/ 1859240 h 6857998"/>
              <a:gd name="connsiteX117" fmla="*/ 9006666 w 12192000"/>
              <a:gd name="connsiteY117" fmla="*/ 3332115 h 6857998"/>
              <a:gd name="connsiteX118" fmla="*/ 9186244 w 12192000"/>
              <a:gd name="connsiteY118" fmla="*/ 3332115 h 6857998"/>
              <a:gd name="connsiteX119" fmla="*/ 9186244 w 12192000"/>
              <a:gd name="connsiteY119" fmla="*/ 1859240 h 6857998"/>
              <a:gd name="connsiteX120" fmla="*/ 6191504 w 12192000"/>
              <a:gd name="connsiteY120" fmla="*/ 1859240 h 6857998"/>
              <a:gd name="connsiteX121" fmla="*/ 6191504 w 12192000"/>
              <a:gd name="connsiteY121" fmla="*/ 3332115 h 6857998"/>
              <a:gd name="connsiteX122" fmla="*/ 8999466 w 12192000"/>
              <a:gd name="connsiteY122" fmla="*/ 3332115 h 6857998"/>
              <a:gd name="connsiteX123" fmla="*/ 8999466 w 12192000"/>
              <a:gd name="connsiteY123" fmla="*/ 1859240 h 6857998"/>
              <a:gd name="connsiteX124" fmla="*/ 6006316 w 12192000"/>
              <a:gd name="connsiteY124" fmla="*/ 1859240 h 6857998"/>
              <a:gd name="connsiteX125" fmla="*/ 6006316 w 12192000"/>
              <a:gd name="connsiteY125" fmla="*/ 3332115 h 6857998"/>
              <a:gd name="connsiteX126" fmla="*/ 6184304 w 12192000"/>
              <a:gd name="connsiteY126" fmla="*/ 3332115 h 6857998"/>
              <a:gd name="connsiteX127" fmla="*/ 6184304 w 12192000"/>
              <a:gd name="connsiteY127" fmla="*/ 1859240 h 6857998"/>
              <a:gd name="connsiteX128" fmla="*/ 3191152 w 12192000"/>
              <a:gd name="connsiteY128" fmla="*/ 1859240 h 6857998"/>
              <a:gd name="connsiteX129" fmla="*/ 3191152 w 12192000"/>
              <a:gd name="connsiteY129" fmla="*/ 3332115 h 6857998"/>
              <a:gd name="connsiteX130" fmla="*/ 5999116 w 12192000"/>
              <a:gd name="connsiteY130" fmla="*/ 3332115 h 6857998"/>
              <a:gd name="connsiteX131" fmla="*/ 5999116 w 12192000"/>
              <a:gd name="connsiteY131" fmla="*/ 1859240 h 6857998"/>
              <a:gd name="connsiteX132" fmla="*/ 3004803 w 12192000"/>
              <a:gd name="connsiteY132" fmla="*/ 1859240 h 6857998"/>
              <a:gd name="connsiteX133" fmla="*/ 3004803 w 12192000"/>
              <a:gd name="connsiteY133" fmla="*/ 3332115 h 6857998"/>
              <a:gd name="connsiteX134" fmla="*/ 3183952 w 12192000"/>
              <a:gd name="connsiteY134" fmla="*/ 3332115 h 6857998"/>
              <a:gd name="connsiteX135" fmla="*/ 3183952 w 12192000"/>
              <a:gd name="connsiteY135" fmla="*/ 1859240 h 6857998"/>
              <a:gd name="connsiteX136" fmla="*/ 190221 w 12192000"/>
              <a:gd name="connsiteY136" fmla="*/ 1859240 h 6857998"/>
              <a:gd name="connsiteX137" fmla="*/ 190221 w 12192000"/>
              <a:gd name="connsiteY137" fmla="*/ 3332115 h 6857998"/>
              <a:gd name="connsiteX138" fmla="*/ 2997602 w 12192000"/>
              <a:gd name="connsiteY138" fmla="*/ 3332115 h 6857998"/>
              <a:gd name="connsiteX139" fmla="*/ 2997602 w 12192000"/>
              <a:gd name="connsiteY139" fmla="*/ 1859240 h 6857998"/>
              <a:gd name="connsiteX140" fmla="*/ 9193444 w 12192000"/>
              <a:gd name="connsiteY140" fmla="*/ 1671302 h 6857998"/>
              <a:gd name="connsiteX141" fmla="*/ 9193444 w 12192000"/>
              <a:gd name="connsiteY141" fmla="*/ 1852040 h 6857998"/>
              <a:gd name="connsiteX142" fmla="*/ 12001406 w 12192000"/>
              <a:gd name="connsiteY142" fmla="*/ 1852040 h 6857998"/>
              <a:gd name="connsiteX143" fmla="*/ 12001406 w 12192000"/>
              <a:gd name="connsiteY143" fmla="*/ 1671302 h 6857998"/>
              <a:gd name="connsiteX144" fmla="*/ 9006666 w 12192000"/>
              <a:gd name="connsiteY144" fmla="*/ 1671302 h 6857998"/>
              <a:gd name="connsiteX145" fmla="*/ 9006666 w 12192000"/>
              <a:gd name="connsiteY145" fmla="*/ 1852040 h 6857998"/>
              <a:gd name="connsiteX146" fmla="*/ 9186244 w 12192000"/>
              <a:gd name="connsiteY146" fmla="*/ 1852040 h 6857998"/>
              <a:gd name="connsiteX147" fmla="*/ 9186244 w 12192000"/>
              <a:gd name="connsiteY147" fmla="*/ 1671302 h 6857998"/>
              <a:gd name="connsiteX148" fmla="*/ 6191504 w 12192000"/>
              <a:gd name="connsiteY148" fmla="*/ 1671302 h 6857998"/>
              <a:gd name="connsiteX149" fmla="*/ 6191504 w 12192000"/>
              <a:gd name="connsiteY149" fmla="*/ 1852040 h 6857998"/>
              <a:gd name="connsiteX150" fmla="*/ 8999466 w 12192000"/>
              <a:gd name="connsiteY150" fmla="*/ 1852040 h 6857998"/>
              <a:gd name="connsiteX151" fmla="*/ 8999466 w 12192000"/>
              <a:gd name="connsiteY151" fmla="*/ 1671302 h 6857998"/>
              <a:gd name="connsiteX152" fmla="*/ 6006316 w 12192000"/>
              <a:gd name="connsiteY152" fmla="*/ 1671302 h 6857998"/>
              <a:gd name="connsiteX153" fmla="*/ 6006316 w 12192000"/>
              <a:gd name="connsiteY153" fmla="*/ 1852040 h 6857998"/>
              <a:gd name="connsiteX154" fmla="*/ 6184304 w 12192000"/>
              <a:gd name="connsiteY154" fmla="*/ 1852040 h 6857998"/>
              <a:gd name="connsiteX155" fmla="*/ 6184304 w 12192000"/>
              <a:gd name="connsiteY155" fmla="*/ 1671302 h 6857998"/>
              <a:gd name="connsiteX156" fmla="*/ 3191152 w 12192000"/>
              <a:gd name="connsiteY156" fmla="*/ 1671302 h 6857998"/>
              <a:gd name="connsiteX157" fmla="*/ 3191152 w 12192000"/>
              <a:gd name="connsiteY157" fmla="*/ 1852040 h 6857998"/>
              <a:gd name="connsiteX158" fmla="*/ 5999116 w 12192000"/>
              <a:gd name="connsiteY158" fmla="*/ 1852040 h 6857998"/>
              <a:gd name="connsiteX159" fmla="*/ 5999116 w 12192000"/>
              <a:gd name="connsiteY159" fmla="*/ 1671302 h 6857998"/>
              <a:gd name="connsiteX160" fmla="*/ 3004803 w 12192000"/>
              <a:gd name="connsiteY160" fmla="*/ 1671302 h 6857998"/>
              <a:gd name="connsiteX161" fmla="*/ 3004803 w 12192000"/>
              <a:gd name="connsiteY161" fmla="*/ 1852040 h 6857998"/>
              <a:gd name="connsiteX162" fmla="*/ 3183952 w 12192000"/>
              <a:gd name="connsiteY162" fmla="*/ 1852040 h 6857998"/>
              <a:gd name="connsiteX163" fmla="*/ 3183952 w 12192000"/>
              <a:gd name="connsiteY163" fmla="*/ 1671302 h 6857998"/>
              <a:gd name="connsiteX164" fmla="*/ 190221 w 12192000"/>
              <a:gd name="connsiteY164" fmla="*/ 1671302 h 6857998"/>
              <a:gd name="connsiteX165" fmla="*/ 190221 w 12192000"/>
              <a:gd name="connsiteY165" fmla="*/ 1852040 h 6857998"/>
              <a:gd name="connsiteX166" fmla="*/ 2997602 w 12192000"/>
              <a:gd name="connsiteY166" fmla="*/ 1852040 h 6857998"/>
              <a:gd name="connsiteX167" fmla="*/ 2997602 w 12192000"/>
              <a:gd name="connsiteY167" fmla="*/ 1671302 h 6857998"/>
              <a:gd name="connsiteX168" fmla="*/ 9193444 w 12192000"/>
              <a:gd name="connsiteY168" fmla="*/ 190219 h 6857998"/>
              <a:gd name="connsiteX169" fmla="*/ 9193444 w 12192000"/>
              <a:gd name="connsiteY169" fmla="*/ 1664102 h 6857998"/>
              <a:gd name="connsiteX170" fmla="*/ 12001406 w 12192000"/>
              <a:gd name="connsiteY170" fmla="*/ 1664102 h 6857998"/>
              <a:gd name="connsiteX171" fmla="*/ 12001406 w 12192000"/>
              <a:gd name="connsiteY171" fmla="*/ 190219 h 6857998"/>
              <a:gd name="connsiteX172" fmla="*/ 9006666 w 12192000"/>
              <a:gd name="connsiteY172" fmla="*/ 190219 h 6857998"/>
              <a:gd name="connsiteX173" fmla="*/ 9006666 w 12192000"/>
              <a:gd name="connsiteY173" fmla="*/ 1664102 h 6857998"/>
              <a:gd name="connsiteX174" fmla="*/ 9186244 w 12192000"/>
              <a:gd name="connsiteY174" fmla="*/ 1664102 h 6857998"/>
              <a:gd name="connsiteX175" fmla="*/ 9186244 w 12192000"/>
              <a:gd name="connsiteY175" fmla="*/ 190219 h 6857998"/>
              <a:gd name="connsiteX176" fmla="*/ 6191504 w 12192000"/>
              <a:gd name="connsiteY176" fmla="*/ 190219 h 6857998"/>
              <a:gd name="connsiteX177" fmla="*/ 6191504 w 12192000"/>
              <a:gd name="connsiteY177" fmla="*/ 1664102 h 6857998"/>
              <a:gd name="connsiteX178" fmla="*/ 8999466 w 12192000"/>
              <a:gd name="connsiteY178" fmla="*/ 1664102 h 6857998"/>
              <a:gd name="connsiteX179" fmla="*/ 8999466 w 12192000"/>
              <a:gd name="connsiteY179" fmla="*/ 190219 h 6857998"/>
              <a:gd name="connsiteX180" fmla="*/ 6006316 w 12192000"/>
              <a:gd name="connsiteY180" fmla="*/ 190219 h 6857998"/>
              <a:gd name="connsiteX181" fmla="*/ 6006316 w 12192000"/>
              <a:gd name="connsiteY181" fmla="*/ 1664102 h 6857998"/>
              <a:gd name="connsiteX182" fmla="*/ 6184304 w 12192000"/>
              <a:gd name="connsiteY182" fmla="*/ 1664102 h 6857998"/>
              <a:gd name="connsiteX183" fmla="*/ 6184304 w 12192000"/>
              <a:gd name="connsiteY183" fmla="*/ 190219 h 6857998"/>
              <a:gd name="connsiteX184" fmla="*/ 3191152 w 12192000"/>
              <a:gd name="connsiteY184" fmla="*/ 190219 h 6857998"/>
              <a:gd name="connsiteX185" fmla="*/ 3191152 w 12192000"/>
              <a:gd name="connsiteY185" fmla="*/ 1664102 h 6857998"/>
              <a:gd name="connsiteX186" fmla="*/ 5999116 w 12192000"/>
              <a:gd name="connsiteY186" fmla="*/ 1664102 h 6857998"/>
              <a:gd name="connsiteX187" fmla="*/ 5999116 w 12192000"/>
              <a:gd name="connsiteY187" fmla="*/ 190219 h 6857998"/>
              <a:gd name="connsiteX188" fmla="*/ 3004803 w 12192000"/>
              <a:gd name="connsiteY188" fmla="*/ 190219 h 6857998"/>
              <a:gd name="connsiteX189" fmla="*/ 3004803 w 12192000"/>
              <a:gd name="connsiteY189" fmla="*/ 1664102 h 6857998"/>
              <a:gd name="connsiteX190" fmla="*/ 3183952 w 12192000"/>
              <a:gd name="connsiteY190" fmla="*/ 1664102 h 6857998"/>
              <a:gd name="connsiteX191" fmla="*/ 3183952 w 12192000"/>
              <a:gd name="connsiteY191" fmla="*/ 190219 h 6857998"/>
              <a:gd name="connsiteX192" fmla="*/ 190221 w 12192000"/>
              <a:gd name="connsiteY192" fmla="*/ 190219 h 6857998"/>
              <a:gd name="connsiteX193" fmla="*/ 190221 w 12192000"/>
              <a:gd name="connsiteY193" fmla="*/ 1664102 h 6857998"/>
              <a:gd name="connsiteX194" fmla="*/ 2997602 w 12192000"/>
              <a:gd name="connsiteY194" fmla="*/ 1664102 h 6857998"/>
              <a:gd name="connsiteX195" fmla="*/ 2997602 w 12192000"/>
              <a:gd name="connsiteY195" fmla="*/ 190219 h 6857998"/>
              <a:gd name="connsiteX196" fmla="*/ 183021 w 12192000"/>
              <a:gd name="connsiteY196" fmla="*/ 0 h 6857998"/>
              <a:gd name="connsiteX197" fmla="*/ 190221 w 12192000"/>
              <a:gd name="connsiteY197" fmla="*/ 0 h 6857998"/>
              <a:gd name="connsiteX198" fmla="*/ 190221 w 12192000"/>
              <a:gd name="connsiteY198" fmla="*/ 183019 h 6857998"/>
              <a:gd name="connsiteX199" fmla="*/ 2997602 w 12192000"/>
              <a:gd name="connsiteY199" fmla="*/ 183019 h 6857998"/>
              <a:gd name="connsiteX200" fmla="*/ 2997602 w 12192000"/>
              <a:gd name="connsiteY200" fmla="*/ 0 h 6857998"/>
              <a:gd name="connsiteX201" fmla="*/ 3004803 w 12192000"/>
              <a:gd name="connsiteY201" fmla="*/ 0 h 6857998"/>
              <a:gd name="connsiteX202" fmla="*/ 3004803 w 12192000"/>
              <a:gd name="connsiteY202" fmla="*/ 183019 h 6857998"/>
              <a:gd name="connsiteX203" fmla="*/ 3183952 w 12192000"/>
              <a:gd name="connsiteY203" fmla="*/ 183019 h 6857998"/>
              <a:gd name="connsiteX204" fmla="*/ 3183952 w 12192000"/>
              <a:gd name="connsiteY204" fmla="*/ 0 h 6857998"/>
              <a:gd name="connsiteX205" fmla="*/ 3191152 w 12192000"/>
              <a:gd name="connsiteY205" fmla="*/ 0 h 6857998"/>
              <a:gd name="connsiteX206" fmla="*/ 3191152 w 12192000"/>
              <a:gd name="connsiteY206" fmla="*/ 183019 h 6857998"/>
              <a:gd name="connsiteX207" fmla="*/ 5999116 w 12192000"/>
              <a:gd name="connsiteY207" fmla="*/ 183019 h 6857998"/>
              <a:gd name="connsiteX208" fmla="*/ 5999116 w 12192000"/>
              <a:gd name="connsiteY208" fmla="*/ 0 h 6857998"/>
              <a:gd name="connsiteX209" fmla="*/ 6006316 w 12192000"/>
              <a:gd name="connsiteY209" fmla="*/ 0 h 6857998"/>
              <a:gd name="connsiteX210" fmla="*/ 6006316 w 12192000"/>
              <a:gd name="connsiteY210" fmla="*/ 183019 h 6857998"/>
              <a:gd name="connsiteX211" fmla="*/ 6184304 w 12192000"/>
              <a:gd name="connsiteY211" fmla="*/ 183019 h 6857998"/>
              <a:gd name="connsiteX212" fmla="*/ 6184304 w 12192000"/>
              <a:gd name="connsiteY212" fmla="*/ 0 h 6857998"/>
              <a:gd name="connsiteX213" fmla="*/ 6191504 w 12192000"/>
              <a:gd name="connsiteY213" fmla="*/ 0 h 6857998"/>
              <a:gd name="connsiteX214" fmla="*/ 6191504 w 12192000"/>
              <a:gd name="connsiteY214" fmla="*/ 183019 h 6857998"/>
              <a:gd name="connsiteX215" fmla="*/ 8999466 w 12192000"/>
              <a:gd name="connsiteY215" fmla="*/ 183019 h 6857998"/>
              <a:gd name="connsiteX216" fmla="*/ 8999466 w 12192000"/>
              <a:gd name="connsiteY216" fmla="*/ 0 h 6857998"/>
              <a:gd name="connsiteX217" fmla="*/ 9006666 w 12192000"/>
              <a:gd name="connsiteY217" fmla="*/ 0 h 6857998"/>
              <a:gd name="connsiteX218" fmla="*/ 9006666 w 12192000"/>
              <a:gd name="connsiteY218" fmla="*/ 183019 h 6857998"/>
              <a:gd name="connsiteX219" fmla="*/ 9186244 w 12192000"/>
              <a:gd name="connsiteY219" fmla="*/ 183019 h 6857998"/>
              <a:gd name="connsiteX220" fmla="*/ 9186244 w 12192000"/>
              <a:gd name="connsiteY220" fmla="*/ 1 h 6857998"/>
              <a:gd name="connsiteX221" fmla="*/ 9193444 w 12192000"/>
              <a:gd name="connsiteY221" fmla="*/ 1 h 6857998"/>
              <a:gd name="connsiteX222" fmla="*/ 9193444 w 12192000"/>
              <a:gd name="connsiteY222" fmla="*/ 183019 h 6857998"/>
              <a:gd name="connsiteX223" fmla="*/ 12001406 w 12192000"/>
              <a:gd name="connsiteY223" fmla="*/ 183019 h 6857998"/>
              <a:gd name="connsiteX224" fmla="*/ 12001406 w 12192000"/>
              <a:gd name="connsiteY224" fmla="*/ 1 h 6857998"/>
              <a:gd name="connsiteX225" fmla="*/ 12008606 w 12192000"/>
              <a:gd name="connsiteY225" fmla="*/ 1 h 6857998"/>
              <a:gd name="connsiteX226" fmla="*/ 12008606 w 12192000"/>
              <a:gd name="connsiteY226" fmla="*/ 183019 h 6857998"/>
              <a:gd name="connsiteX227" fmla="*/ 12192000 w 12192000"/>
              <a:gd name="connsiteY227" fmla="*/ 183019 h 6857998"/>
              <a:gd name="connsiteX228" fmla="*/ 12192000 w 12192000"/>
              <a:gd name="connsiteY228" fmla="*/ 190219 h 6857998"/>
              <a:gd name="connsiteX229" fmla="*/ 12008606 w 12192000"/>
              <a:gd name="connsiteY229" fmla="*/ 190219 h 6857998"/>
              <a:gd name="connsiteX230" fmla="*/ 12008606 w 12192000"/>
              <a:gd name="connsiteY230" fmla="*/ 1664102 h 6857998"/>
              <a:gd name="connsiteX231" fmla="*/ 12192000 w 12192000"/>
              <a:gd name="connsiteY231" fmla="*/ 1664102 h 6857998"/>
              <a:gd name="connsiteX232" fmla="*/ 12192000 w 12192000"/>
              <a:gd name="connsiteY232" fmla="*/ 1671302 h 6857998"/>
              <a:gd name="connsiteX233" fmla="*/ 12008606 w 12192000"/>
              <a:gd name="connsiteY233" fmla="*/ 1671302 h 6857998"/>
              <a:gd name="connsiteX234" fmla="*/ 12008606 w 12192000"/>
              <a:gd name="connsiteY234" fmla="*/ 1852040 h 6857998"/>
              <a:gd name="connsiteX235" fmla="*/ 12192000 w 12192000"/>
              <a:gd name="connsiteY235" fmla="*/ 1852040 h 6857998"/>
              <a:gd name="connsiteX236" fmla="*/ 12192000 w 12192000"/>
              <a:gd name="connsiteY236" fmla="*/ 1859240 h 6857998"/>
              <a:gd name="connsiteX237" fmla="*/ 12008606 w 12192000"/>
              <a:gd name="connsiteY237" fmla="*/ 1859240 h 6857998"/>
              <a:gd name="connsiteX238" fmla="*/ 12008606 w 12192000"/>
              <a:gd name="connsiteY238" fmla="*/ 3332115 h 6857998"/>
              <a:gd name="connsiteX239" fmla="*/ 12192000 w 12192000"/>
              <a:gd name="connsiteY239" fmla="*/ 3332115 h 6857998"/>
              <a:gd name="connsiteX240" fmla="*/ 12192000 w 12192000"/>
              <a:gd name="connsiteY240" fmla="*/ 3339315 h 6857998"/>
              <a:gd name="connsiteX241" fmla="*/ 12008606 w 12192000"/>
              <a:gd name="connsiteY241" fmla="*/ 3339315 h 6857998"/>
              <a:gd name="connsiteX242" fmla="*/ 12008606 w 12192000"/>
              <a:gd name="connsiteY242" fmla="*/ 3517303 h 6857998"/>
              <a:gd name="connsiteX243" fmla="*/ 12192000 w 12192000"/>
              <a:gd name="connsiteY243" fmla="*/ 3517303 h 6857998"/>
              <a:gd name="connsiteX244" fmla="*/ 12192000 w 12192000"/>
              <a:gd name="connsiteY244" fmla="*/ 3524503 h 6857998"/>
              <a:gd name="connsiteX245" fmla="*/ 12008606 w 12192000"/>
              <a:gd name="connsiteY245" fmla="*/ 3524503 h 6857998"/>
              <a:gd name="connsiteX246" fmla="*/ 12008606 w 12192000"/>
              <a:gd name="connsiteY246" fmla="*/ 4998966 h 6857998"/>
              <a:gd name="connsiteX247" fmla="*/ 12192000 w 12192000"/>
              <a:gd name="connsiteY247" fmla="*/ 4998966 h 6857998"/>
              <a:gd name="connsiteX248" fmla="*/ 12192000 w 12192000"/>
              <a:gd name="connsiteY248" fmla="*/ 5006166 h 6857998"/>
              <a:gd name="connsiteX249" fmla="*/ 12008606 w 12192000"/>
              <a:gd name="connsiteY249" fmla="*/ 5006166 h 6857998"/>
              <a:gd name="connsiteX250" fmla="*/ 12008606 w 12192000"/>
              <a:gd name="connsiteY250" fmla="*/ 5185743 h 6857998"/>
              <a:gd name="connsiteX251" fmla="*/ 12192000 w 12192000"/>
              <a:gd name="connsiteY251" fmla="*/ 5185743 h 6857998"/>
              <a:gd name="connsiteX252" fmla="*/ 12192000 w 12192000"/>
              <a:gd name="connsiteY252" fmla="*/ 5192943 h 6857998"/>
              <a:gd name="connsiteX253" fmla="*/ 12008606 w 12192000"/>
              <a:gd name="connsiteY253" fmla="*/ 5192943 h 6857998"/>
              <a:gd name="connsiteX254" fmla="*/ 12008606 w 12192000"/>
              <a:gd name="connsiteY254" fmla="*/ 6668993 h 6857998"/>
              <a:gd name="connsiteX255" fmla="*/ 12192000 w 12192000"/>
              <a:gd name="connsiteY255" fmla="*/ 6668993 h 6857998"/>
              <a:gd name="connsiteX256" fmla="*/ 12192000 w 12192000"/>
              <a:gd name="connsiteY256" fmla="*/ 6676193 h 6857998"/>
              <a:gd name="connsiteX257" fmla="*/ 12008606 w 12192000"/>
              <a:gd name="connsiteY257" fmla="*/ 6676193 h 6857998"/>
              <a:gd name="connsiteX258" fmla="*/ 12008606 w 12192000"/>
              <a:gd name="connsiteY258" fmla="*/ 6857998 h 6857998"/>
              <a:gd name="connsiteX259" fmla="*/ 12001406 w 12192000"/>
              <a:gd name="connsiteY259" fmla="*/ 6857998 h 6857998"/>
              <a:gd name="connsiteX260" fmla="*/ 12001406 w 12192000"/>
              <a:gd name="connsiteY260" fmla="*/ 6676193 h 6857998"/>
              <a:gd name="connsiteX261" fmla="*/ 9193444 w 12192000"/>
              <a:gd name="connsiteY261" fmla="*/ 6676193 h 6857998"/>
              <a:gd name="connsiteX262" fmla="*/ 9193444 w 12192000"/>
              <a:gd name="connsiteY262" fmla="*/ 6857998 h 6857998"/>
              <a:gd name="connsiteX263" fmla="*/ 9186244 w 12192000"/>
              <a:gd name="connsiteY263" fmla="*/ 6857998 h 6857998"/>
              <a:gd name="connsiteX264" fmla="*/ 9186244 w 12192000"/>
              <a:gd name="connsiteY264" fmla="*/ 6676193 h 6857998"/>
              <a:gd name="connsiteX265" fmla="*/ 9006666 w 12192000"/>
              <a:gd name="connsiteY265" fmla="*/ 6676193 h 6857998"/>
              <a:gd name="connsiteX266" fmla="*/ 9006666 w 12192000"/>
              <a:gd name="connsiteY266" fmla="*/ 6857998 h 6857998"/>
              <a:gd name="connsiteX267" fmla="*/ 8999466 w 12192000"/>
              <a:gd name="connsiteY267" fmla="*/ 6857998 h 6857998"/>
              <a:gd name="connsiteX268" fmla="*/ 8999466 w 12192000"/>
              <a:gd name="connsiteY268" fmla="*/ 6676193 h 6857998"/>
              <a:gd name="connsiteX269" fmla="*/ 6191504 w 12192000"/>
              <a:gd name="connsiteY269" fmla="*/ 6676193 h 6857998"/>
              <a:gd name="connsiteX270" fmla="*/ 6191504 w 12192000"/>
              <a:gd name="connsiteY270" fmla="*/ 6857998 h 6857998"/>
              <a:gd name="connsiteX271" fmla="*/ 6184304 w 12192000"/>
              <a:gd name="connsiteY271" fmla="*/ 6857998 h 6857998"/>
              <a:gd name="connsiteX272" fmla="*/ 6184304 w 12192000"/>
              <a:gd name="connsiteY272" fmla="*/ 6676193 h 6857998"/>
              <a:gd name="connsiteX273" fmla="*/ 6006316 w 12192000"/>
              <a:gd name="connsiteY273" fmla="*/ 6676193 h 6857998"/>
              <a:gd name="connsiteX274" fmla="*/ 6006316 w 12192000"/>
              <a:gd name="connsiteY274" fmla="*/ 6857998 h 6857998"/>
              <a:gd name="connsiteX275" fmla="*/ 5999116 w 12192000"/>
              <a:gd name="connsiteY275" fmla="*/ 6857998 h 6857998"/>
              <a:gd name="connsiteX276" fmla="*/ 5999116 w 12192000"/>
              <a:gd name="connsiteY276" fmla="*/ 6676193 h 6857998"/>
              <a:gd name="connsiteX277" fmla="*/ 3191152 w 12192000"/>
              <a:gd name="connsiteY277" fmla="*/ 6676193 h 6857998"/>
              <a:gd name="connsiteX278" fmla="*/ 3191152 w 12192000"/>
              <a:gd name="connsiteY278" fmla="*/ 6857998 h 6857998"/>
              <a:gd name="connsiteX279" fmla="*/ 3183952 w 12192000"/>
              <a:gd name="connsiteY279" fmla="*/ 6857998 h 6857998"/>
              <a:gd name="connsiteX280" fmla="*/ 3183952 w 12192000"/>
              <a:gd name="connsiteY280" fmla="*/ 6676193 h 6857998"/>
              <a:gd name="connsiteX281" fmla="*/ 3004803 w 12192000"/>
              <a:gd name="connsiteY281" fmla="*/ 6676193 h 6857998"/>
              <a:gd name="connsiteX282" fmla="*/ 3004803 w 12192000"/>
              <a:gd name="connsiteY282" fmla="*/ 6857998 h 6857998"/>
              <a:gd name="connsiteX283" fmla="*/ 2997602 w 12192000"/>
              <a:gd name="connsiteY283" fmla="*/ 6857998 h 6857998"/>
              <a:gd name="connsiteX284" fmla="*/ 2997602 w 12192000"/>
              <a:gd name="connsiteY284" fmla="*/ 6676193 h 6857998"/>
              <a:gd name="connsiteX285" fmla="*/ 190221 w 12192000"/>
              <a:gd name="connsiteY285" fmla="*/ 6676193 h 6857998"/>
              <a:gd name="connsiteX286" fmla="*/ 190221 w 12192000"/>
              <a:gd name="connsiteY286" fmla="*/ 6857998 h 6857998"/>
              <a:gd name="connsiteX287" fmla="*/ 183021 w 12192000"/>
              <a:gd name="connsiteY287" fmla="*/ 6857998 h 6857998"/>
              <a:gd name="connsiteX288" fmla="*/ 183021 w 12192000"/>
              <a:gd name="connsiteY288" fmla="*/ 6676193 h 6857998"/>
              <a:gd name="connsiteX289" fmla="*/ 0 w 12192000"/>
              <a:gd name="connsiteY289" fmla="*/ 6676193 h 6857998"/>
              <a:gd name="connsiteX290" fmla="*/ 0 w 12192000"/>
              <a:gd name="connsiteY290" fmla="*/ 6668993 h 6857998"/>
              <a:gd name="connsiteX291" fmla="*/ 183021 w 12192000"/>
              <a:gd name="connsiteY291" fmla="*/ 6668993 h 6857998"/>
              <a:gd name="connsiteX292" fmla="*/ 183021 w 12192000"/>
              <a:gd name="connsiteY292" fmla="*/ 5192943 h 6857998"/>
              <a:gd name="connsiteX293" fmla="*/ 0 w 12192000"/>
              <a:gd name="connsiteY293" fmla="*/ 5192943 h 6857998"/>
              <a:gd name="connsiteX294" fmla="*/ 0 w 12192000"/>
              <a:gd name="connsiteY294" fmla="*/ 5185743 h 6857998"/>
              <a:gd name="connsiteX295" fmla="*/ 183021 w 12192000"/>
              <a:gd name="connsiteY295" fmla="*/ 5185743 h 6857998"/>
              <a:gd name="connsiteX296" fmla="*/ 183021 w 12192000"/>
              <a:gd name="connsiteY296" fmla="*/ 5006166 h 6857998"/>
              <a:gd name="connsiteX297" fmla="*/ 1 w 12192000"/>
              <a:gd name="connsiteY297" fmla="*/ 5006166 h 6857998"/>
              <a:gd name="connsiteX298" fmla="*/ 1 w 12192000"/>
              <a:gd name="connsiteY298" fmla="*/ 4998966 h 6857998"/>
              <a:gd name="connsiteX299" fmla="*/ 183021 w 12192000"/>
              <a:gd name="connsiteY299" fmla="*/ 4998966 h 6857998"/>
              <a:gd name="connsiteX300" fmla="*/ 183021 w 12192000"/>
              <a:gd name="connsiteY300" fmla="*/ 3524503 h 6857998"/>
              <a:gd name="connsiteX301" fmla="*/ 1 w 12192000"/>
              <a:gd name="connsiteY301" fmla="*/ 3524503 h 6857998"/>
              <a:gd name="connsiteX302" fmla="*/ 1 w 12192000"/>
              <a:gd name="connsiteY302" fmla="*/ 3517303 h 6857998"/>
              <a:gd name="connsiteX303" fmla="*/ 183021 w 12192000"/>
              <a:gd name="connsiteY303" fmla="*/ 3517303 h 6857998"/>
              <a:gd name="connsiteX304" fmla="*/ 183021 w 12192000"/>
              <a:gd name="connsiteY304" fmla="*/ 3339315 h 6857998"/>
              <a:gd name="connsiteX305" fmla="*/ 1 w 12192000"/>
              <a:gd name="connsiteY305" fmla="*/ 3339315 h 6857998"/>
              <a:gd name="connsiteX306" fmla="*/ 1 w 12192000"/>
              <a:gd name="connsiteY306" fmla="*/ 3332115 h 6857998"/>
              <a:gd name="connsiteX307" fmla="*/ 183021 w 12192000"/>
              <a:gd name="connsiteY307" fmla="*/ 3332115 h 6857998"/>
              <a:gd name="connsiteX308" fmla="*/ 183021 w 12192000"/>
              <a:gd name="connsiteY308" fmla="*/ 1859240 h 6857998"/>
              <a:gd name="connsiteX309" fmla="*/ 1 w 12192000"/>
              <a:gd name="connsiteY309" fmla="*/ 1859240 h 6857998"/>
              <a:gd name="connsiteX310" fmla="*/ 1 w 12192000"/>
              <a:gd name="connsiteY310" fmla="*/ 1852040 h 6857998"/>
              <a:gd name="connsiteX311" fmla="*/ 183021 w 12192000"/>
              <a:gd name="connsiteY311" fmla="*/ 1852040 h 6857998"/>
              <a:gd name="connsiteX312" fmla="*/ 183021 w 12192000"/>
              <a:gd name="connsiteY312" fmla="*/ 1671302 h 6857998"/>
              <a:gd name="connsiteX313" fmla="*/ 1 w 12192000"/>
              <a:gd name="connsiteY313" fmla="*/ 1671302 h 6857998"/>
              <a:gd name="connsiteX314" fmla="*/ 1 w 12192000"/>
              <a:gd name="connsiteY314" fmla="*/ 1664102 h 6857998"/>
              <a:gd name="connsiteX315" fmla="*/ 183021 w 12192000"/>
              <a:gd name="connsiteY315" fmla="*/ 1664102 h 6857998"/>
              <a:gd name="connsiteX316" fmla="*/ 183021 w 12192000"/>
              <a:gd name="connsiteY316" fmla="*/ 190219 h 6857998"/>
              <a:gd name="connsiteX317" fmla="*/ 1 w 12192000"/>
              <a:gd name="connsiteY317" fmla="*/ 190219 h 6857998"/>
              <a:gd name="connsiteX318" fmla="*/ 1 w 12192000"/>
              <a:gd name="connsiteY318" fmla="*/ 183019 h 6857998"/>
              <a:gd name="connsiteX319" fmla="*/ 183021 w 12192000"/>
              <a:gd name="connsiteY319" fmla="*/ 183019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2192000" h="6857998">
                <a:moveTo>
                  <a:pt x="9193444" y="5192943"/>
                </a:moveTo>
                <a:lnTo>
                  <a:pt x="9193444" y="6668993"/>
                </a:lnTo>
                <a:lnTo>
                  <a:pt x="12001406" y="6668993"/>
                </a:lnTo>
                <a:lnTo>
                  <a:pt x="12001406" y="5192943"/>
                </a:lnTo>
                <a:close/>
                <a:moveTo>
                  <a:pt x="9006666" y="5192943"/>
                </a:moveTo>
                <a:lnTo>
                  <a:pt x="9006666" y="6668993"/>
                </a:lnTo>
                <a:lnTo>
                  <a:pt x="9186244" y="6668993"/>
                </a:lnTo>
                <a:lnTo>
                  <a:pt x="9186244" y="5192943"/>
                </a:lnTo>
                <a:close/>
                <a:moveTo>
                  <a:pt x="6191504" y="5192943"/>
                </a:moveTo>
                <a:lnTo>
                  <a:pt x="6191504" y="6668993"/>
                </a:lnTo>
                <a:lnTo>
                  <a:pt x="8999466" y="6668993"/>
                </a:lnTo>
                <a:lnTo>
                  <a:pt x="8999466" y="5192943"/>
                </a:lnTo>
                <a:close/>
                <a:moveTo>
                  <a:pt x="6006316" y="5192943"/>
                </a:moveTo>
                <a:lnTo>
                  <a:pt x="6006316" y="6668993"/>
                </a:lnTo>
                <a:lnTo>
                  <a:pt x="6184304" y="6668993"/>
                </a:lnTo>
                <a:lnTo>
                  <a:pt x="6184304" y="5192943"/>
                </a:lnTo>
                <a:close/>
                <a:moveTo>
                  <a:pt x="3191152" y="5192943"/>
                </a:moveTo>
                <a:lnTo>
                  <a:pt x="3191152" y="6668993"/>
                </a:lnTo>
                <a:lnTo>
                  <a:pt x="5999116" y="6668993"/>
                </a:lnTo>
                <a:lnTo>
                  <a:pt x="5999116" y="5192943"/>
                </a:lnTo>
                <a:close/>
                <a:moveTo>
                  <a:pt x="3004803" y="5192943"/>
                </a:moveTo>
                <a:lnTo>
                  <a:pt x="3004803" y="6668993"/>
                </a:lnTo>
                <a:lnTo>
                  <a:pt x="3183952" y="6668993"/>
                </a:lnTo>
                <a:lnTo>
                  <a:pt x="3183952" y="5192943"/>
                </a:lnTo>
                <a:close/>
                <a:moveTo>
                  <a:pt x="190221" y="5192943"/>
                </a:moveTo>
                <a:lnTo>
                  <a:pt x="190221" y="6668993"/>
                </a:lnTo>
                <a:lnTo>
                  <a:pt x="2997602" y="6668993"/>
                </a:lnTo>
                <a:lnTo>
                  <a:pt x="2997602" y="5192943"/>
                </a:lnTo>
                <a:close/>
                <a:moveTo>
                  <a:pt x="9193444" y="5006166"/>
                </a:moveTo>
                <a:lnTo>
                  <a:pt x="9193444" y="5185743"/>
                </a:lnTo>
                <a:lnTo>
                  <a:pt x="12001406" y="5185743"/>
                </a:lnTo>
                <a:lnTo>
                  <a:pt x="12001406" y="5006166"/>
                </a:lnTo>
                <a:close/>
                <a:moveTo>
                  <a:pt x="9006666" y="5006166"/>
                </a:moveTo>
                <a:lnTo>
                  <a:pt x="9006666" y="5185743"/>
                </a:lnTo>
                <a:lnTo>
                  <a:pt x="9186244" y="5185743"/>
                </a:lnTo>
                <a:lnTo>
                  <a:pt x="9186244" y="5006166"/>
                </a:lnTo>
                <a:close/>
                <a:moveTo>
                  <a:pt x="6191504" y="5006166"/>
                </a:moveTo>
                <a:lnTo>
                  <a:pt x="6191504" y="5185743"/>
                </a:lnTo>
                <a:lnTo>
                  <a:pt x="8999466" y="5185743"/>
                </a:lnTo>
                <a:lnTo>
                  <a:pt x="8999466" y="5006166"/>
                </a:lnTo>
                <a:close/>
                <a:moveTo>
                  <a:pt x="6006316" y="5006166"/>
                </a:moveTo>
                <a:lnTo>
                  <a:pt x="6006316" y="5185743"/>
                </a:lnTo>
                <a:lnTo>
                  <a:pt x="6184304" y="5185743"/>
                </a:lnTo>
                <a:lnTo>
                  <a:pt x="6184304" y="5006166"/>
                </a:lnTo>
                <a:close/>
                <a:moveTo>
                  <a:pt x="3191152" y="5006166"/>
                </a:moveTo>
                <a:lnTo>
                  <a:pt x="3191152" y="5185743"/>
                </a:lnTo>
                <a:lnTo>
                  <a:pt x="5999116" y="5185743"/>
                </a:lnTo>
                <a:lnTo>
                  <a:pt x="5999116" y="5006166"/>
                </a:lnTo>
                <a:close/>
                <a:moveTo>
                  <a:pt x="3004803" y="5006166"/>
                </a:moveTo>
                <a:lnTo>
                  <a:pt x="3004803" y="5185743"/>
                </a:lnTo>
                <a:lnTo>
                  <a:pt x="3183952" y="5185743"/>
                </a:lnTo>
                <a:lnTo>
                  <a:pt x="3183952" y="5006166"/>
                </a:lnTo>
                <a:close/>
                <a:moveTo>
                  <a:pt x="190221" y="5006166"/>
                </a:moveTo>
                <a:lnTo>
                  <a:pt x="190221" y="5185743"/>
                </a:lnTo>
                <a:lnTo>
                  <a:pt x="2997602" y="5185743"/>
                </a:lnTo>
                <a:lnTo>
                  <a:pt x="2997602" y="5006166"/>
                </a:lnTo>
                <a:close/>
                <a:moveTo>
                  <a:pt x="9193444" y="3524503"/>
                </a:moveTo>
                <a:lnTo>
                  <a:pt x="9193444" y="4998966"/>
                </a:lnTo>
                <a:lnTo>
                  <a:pt x="12001406" y="4998966"/>
                </a:lnTo>
                <a:lnTo>
                  <a:pt x="12001406" y="3524503"/>
                </a:lnTo>
                <a:close/>
                <a:moveTo>
                  <a:pt x="9006666" y="3524503"/>
                </a:moveTo>
                <a:lnTo>
                  <a:pt x="9006666" y="4998966"/>
                </a:lnTo>
                <a:lnTo>
                  <a:pt x="9186244" y="4998966"/>
                </a:lnTo>
                <a:lnTo>
                  <a:pt x="9186244" y="3524503"/>
                </a:lnTo>
                <a:close/>
                <a:moveTo>
                  <a:pt x="6191504" y="3524503"/>
                </a:moveTo>
                <a:lnTo>
                  <a:pt x="6191504" y="4998966"/>
                </a:lnTo>
                <a:lnTo>
                  <a:pt x="8999466" y="4998966"/>
                </a:lnTo>
                <a:lnTo>
                  <a:pt x="8999466" y="3524503"/>
                </a:lnTo>
                <a:close/>
                <a:moveTo>
                  <a:pt x="6006316" y="3524503"/>
                </a:moveTo>
                <a:lnTo>
                  <a:pt x="6006316" y="4998966"/>
                </a:lnTo>
                <a:lnTo>
                  <a:pt x="6184304" y="4998966"/>
                </a:lnTo>
                <a:lnTo>
                  <a:pt x="6184304" y="3524503"/>
                </a:lnTo>
                <a:close/>
                <a:moveTo>
                  <a:pt x="3191152" y="3524503"/>
                </a:moveTo>
                <a:lnTo>
                  <a:pt x="3191152" y="4998966"/>
                </a:lnTo>
                <a:lnTo>
                  <a:pt x="5999116" y="4998966"/>
                </a:lnTo>
                <a:lnTo>
                  <a:pt x="5999116" y="3524503"/>
                </a:lnTo>
                <a:close/>
                <a:moveTo>
                  <a:pt x="3004803" y="3524503"/>
                </a:moveTo>
                <a:lnTo>
                  <a:pt x="3004803" y="4998966"/>
                </a:lnTo>
                <a:lnTo>
                  <a:pt x="3183952" y="4998966"/>
                </a:lnTo>
                <a:lnTo>
                  <a:pt x="3183952" y="3524503"/>
                </a:lnTo>
                <a:close/>
                <a:moveTo>
                  <a:pt x="190221" y="3524503"/>
                </a:moveTo>
                <a:lnTo>
                  <a:pt x="190221" y="4998966"/>
                </a:lnTo>
                <a:lnTo>
                  <a:pt x="2997602" y="4998966"/>
                </a:lnTo>
                <a:lnTo>
                  <a:pt x="2997602" y="3524503"/>
                </a:lnTo>
                <a:close/>
                <a:moveTo>
                  <a:pt x="9193444" y="3339315"/>
                </a:moveTo>
                <a:lnTo>
                  <a:pt x="9193444" y="3517303"/>
                </a:lnTo>
                <a:lnTo>
                  <a:pt x="12001406" y="3517303"/>
                </a:lnTo>
                <a:lnTo>
                  <a:pt x="12001406" y="3339315"/>
                </a:lnTo>
                <a:close/>
                <a:moveTo>
                  <a:pt x="9006666" y="3339315"/>
                </a:moveTo>
                <a:lnTo>
                  <a:pt x="9006666" y="3517303"/>
                </a:lnTo>
                <a:lnTo>
                  <a:pt x="9186244" y="3517303"/>
                </a:lnTo>
                <a:lnTo>
                  <a:pt x="9186244" y="3339315"/>
                </a:lnTo>
                <a:close/>
                <a:moveTo>
                  <a:pt x="6191504" y="3339315"/>
                </a:moveTo>
                <a:lnTo>
                  <a:pt x="6191504" y="3517303"/>
                </a:lnTo>
                <a:lnTo>
                  <a:pt x="8999466" y="3517303"/>
                </a:lnTo>
                <a:lnTo>
                  <a:pt x="8999466" y="3339315"/>
                </a:lnTo>
                <a:close/>
                <a:moveTo>
                  <a:pt x="6006316" y="3339315"/>
                </a:moveTo>
                <a:lnTo>
                  <a:pt x="6006316" y="3517303"/>
                </a:lnTo>
                <a:lnTo>
                  <a:pt x="6184304" y="3517303"/>
                </a:lnTo>
                <a:lnTo>
                  <a:pt x="6184304" y="3339315"/>
                </a:lnTo>
                <a:close/>
                <a:moveTo>
                  <a:pt x="3191152" y="3339315"/>
                </a:moveTo>
                <a:lnTo>
                  <a:pt x="3191152" y="3517303"/>
                </a:lnTo>
                <a:lnTo>
                  <a:pt x="5999116" y="3517303"/>
                </a:lnTo>
                <a:lnTo>
                  <a:pt x="5999116" y="3339315"/>
                </a:lnTo>
                <a:close/>
                <a:moveTo>
                  <a:pt x="3004803" y="3339315"/>
                </a:moveTo>
                <a:lnTo>
                  <a:pt x="3004803" y="3517303"/>
                </a:lnTo>
                <a:lnTo>
                  <a:pt x="3183952" y="3517303"/>
                </a:lnTo>
                <a:lnTo>
                  <a:pt x="3183952" y="3339315"/>
                </a:lnTo>
                <a:close/>
                <a:moveTo>
                  <a:pt x="190221" y="3339315"/>
                </a:moveTo>
                <a:lnTo>
                  <a:pt x="190221" y="3517303"/>
                </a:lnTo>
                <a:lnTo>
                  <a:pt x="2997602" y="3517303"/>
                </a:lnTo>
                <a:lnTo>
                  <a:pt x="2997602" y="3339315"/>
                </a:lnTo>
                <a:close/>
                <a:moveTo>
                  <a:pt x="9193444" y="1859240"/>
                </a:moveTo>
                <a:lnTo>
                  <a:pt x="9193444" y="3332115"/>
                </a:lnTo>
                <a:lnTo>
                  <a:pt x="12001406" y="3332115"/>
                </a:lnTo>
                <a:lnTo>
                  <a:pt x="12001406" y="1859240"/>
                </a:lnTo>
                <a:close/>
                <a:moveTo>
                  <a:pt x="9006666" y="1859240"/>
                </a:moveTo>
                <a:lnTo>
                  <a:pt x="9006666" y="3332115"/>
                </a:lnTo>
                <a:lnTo>
                  <a:pt x="9186244" y="3332115"/>
                </a:lnTo>
                <a:lnTo>
                  <a:pt x="9186244" y="1859240"/>
                </a:lnTo>
                <a:close/>
                <a:moveTo>
                  <a:pt x="6191504" y="1859240"/>
                </a:moveTo>
                <a:lnTo>
                  <a:pt x="6191504" y="3332115"/>
                </a:lnTo>
                <a:lnTo>
                  <a:pt x="8999466" y="3332115"/>
                </a:lnTo>
                <a:lnTo>
                  <a:pt x="8999466" y="1859240"/>
                </a:lnTo>
                <a:close/>
                <a:moveTo>
                  <a:pt x="6006316" y="1859240"/>
                </a:moveTo>
                <a:lnTo>
                  <a:pt x="6006316" y="3332115"/>
                </a:lnTo>
                <a:lnTo>
                  <a:pt x="6184304" y="3332115"/>
                </a:lnTo>
                <a:lnTo>
                  <a:pt x="6184304" y="1859240"/>
                </a:lnTo>
                <a:close/>
                <a:moveTo>
                  <a:pt x="3191152" y="1859240"/>
                </a:moveTo>
                <a:lnTo>
                  <a:pt x="3191152" y="3332115"/>
                </a:lnTo>
                <a:lnTo>
                  <a:pt x="5999116" y="3332115"/>
                </a:lnTo>
                <a:lnTo>
                  <a:pt x="5999116" y="1859240"/>
                </a:lnTo>
                <a:close/>
                <a:moveTo>
                  <a:pt x="3004803" y="1859240"/>
                </a:moveTo>
                <a:lnTo>
                  <a:pt x="3004803" y="3332115"/>
                </a:lnTo>
                <a:lnTo>
                  <a:pt x="3183952" y="3332115"/>
                </a:lnTo>
                <a:lnTo>
                  <a:pt x="3183952" y="1859240"/>
                </a:lnTo>
                <a:close/>
                <a:moveTo>
                  <a:pt x="190221" y="1859240"/>
                </a:moveTo>
                <a:lnTo>
                  <a:pt x="190221" y="3332115"/>
                </a:lnTo>
                <a:lnTo>
                  <a:pt x="2997602" y="3332115"/>
                </a:lnTo>
                <a:lnTo>
                  <a:pt x="2997602" y="1859240"/>
                </a:lnTo>
                <a:close/>
                <a:moveTo>
                  <a:pt x="9193444" y="1671302"/>
                </a:moveTo>
                <a:lnTo>
                  <a:pt x="9193444" y="1852040"/>
                </a:lnTo>
                <a:lnTo>
                  <a:pt x="12001406" y="1852040"/>
                </a:lnTo>
                <a:lnTo>
                  <a:pt x="12001406" y="1671302"/>
                </a:lnTo>
                <a:close/>
                <a:moveTo>
                  <a:pt x="9006666" y="1671302"/>
                </a:moveTo>
                <a:lnTo>
                  <a:pt x="9006666" y="1852040"/>
                </a:lnTo>
                <a:lnTo>
                  <a:pt x="9186244" y="1852040"/>
                </a:lnTo>
                <a:lnTo>
                  <a:pt x="9186244" y="1671302"/>
                </a:lnTo>
                <a:close/>
                <a:moveTo>
                  <a:pt x="6191504" y="1671302"/>
                </a:moveTo>
                <a:lnTo>
                  <a:pt x="6191504" y="1852040"/>
                </a:lnTo>
                <a:lnTo>
                  <a:pt x="8999466" y="1852040"/>
                </a:lnTo>
                <a:lnTo>
                  <a:pt x="8999466" y="1671302"/>
                </a:lnTo>
                <a:close/>
                <a:moveTo>
                  <a:pt x="6006316" y="1671302"/>
                </a:moveTo>
                <a:lnTo>
                  <a:pt x="6006316" y="1852040"/>
                </a:lnTo>
                <a:lnTo>
                  <a:pt x="6184304" y="1852040"/>
                </a:lnTo>
                <a:lnTo>
                  <a:pt x="6184304" y="1671302"/>
                </a:lnTo>
                <a:close/>
                <a:moveTo>
                  <a:pt x="3191152" y="1671302"/>
                </a:moveTo>
                <a:lnTo>
                  <a:pt x="3191152" y="1852040"/>
                </a:lnTo>
                <a:lnTo>
                  <a:pt x="5999116" y="1852040"/>
                </a:lnTo>
                <a:lnTo>
                  <a:pt x="5999116" y="1671302"/>
                </a:lnTo>
                <a:close/>
                <a:moveTo>
                  <a:pt x="3004803" y="1671302"/>
                </a:moveTo>
                <a:lnTo>
                  <a:pt x="3004803" y="1852040"/>
                </a:lnTo>
                <a:lnTo>
                  <a:pt x="3183952" y="1852040"/>
                </a:lnTo>
                <a:lnTo>
                  <a:pt x="3183952" y="1671302"/>
                </a:lnTo>
                <a:close/>
                <a:moveTo>
                  <a:pt x="190221" y="1671302"/>
                </a:moveTo>
                <a:lnTo>
                  <a:pt x="190221" y="1852040"/>
                </a:lnTo>
                <a:lnTo>
                  <a:pt x="2997602" y="1852040"/>
                </a:lnTo>
                <a:lnTo>
                  <a:pt x="2997602" y="1671302"/>
                </a:lnTo>
                <a:close/>
                <a:moveTo>
                  <a:pt x="9193444" y="190219"/>
                </a:moveTo>
                <a:lnTo>
                  <a:pt x="9193444" y="1664102"/>
                </a:lnTo>
                <a:lnTo>
                  <a:pt x="12001406" y="1664102"/>
                </a:lnTo>
                <a:lnTo>
                  <a:pt x="12001406" y="190219"/>
                </a:lnTo>
                <a:close/>
                <a:moveTo>
                  <a:pt x="9006666" y="190219"/>
                </a:moveTo>
                <a:lnTo>
                  <a:pt x="9006666" y="1664102"/>
                </a:lnTo>
                <a:lnTo>
                  <a:pt x="9186244" y="1664102"/>
                </a:lnTo>
                <a:lnTo>
                  <a:pt x="9186244" y="190219"/>
                </a:lnTo>
                <a:close/>
                <a:moveTo>
                  <a:pt x="6191504" y="190219"/>
                </a:moveTo>
                <a:lnTo>
                  <a:pt x="6191504" y="1664102"/>
                </a:lnTo>
                <a:lnTo>
                  <a:pt x="8999466" y="1664102"/>
                </a:lnTo>
                <a:lnTo>
                  <a:pt x="8999466" y="190219"/>
                </a:lnTo>
                <a:close/>
                <a:moveTo>
                  <a:pt x="6006316" y="190219"/>
                </a:moveTo>
                <a:lnTo>
                  <a:pt x="6006316" y="1664102"/>
                </a:lnTo>
                <a:lnTo>
                  <a:pt x="6184304" y="1664102"/>
                </a:lnTo>
                <a:lnTo>
                  <a:pt x="6184304" y="190219"/>
                </a:lnTo>
                <a:close/>
                <a:moveTo>
                  <a:pt x="3191152" y="190219"/>
                </a:moveTo>
                <a:lnTo>
                  <a:pt x="3191152" y="1664102"/>
                </a:lnTo>
                <a:lnTo>
                  <a:pt x="5999116" y="1664102"/>
                </a:lnTo>
                <a:lnTo>
                  <a:pt x="5999116" y="190219"/>
                </a:lnTo>
                <a:close/>
                <a:moveTo>
                  <a:pt x="3004803" y="190219"/>
                </a:moveTo>
                <a:lnTo>
                  <a:pt x="3004803" y="1664102"/>
                </a:lnTo>
                <a:lnTo>
                  <a:pt x="3183952" y="1664102"/>
                </a:lnTo>
                <a:lnTo>
                  <a:pt x="3183952" y="190219"/>
                </a:lnTo>
                <a:close/>
                <a:moveTo>
                  <a:pt x="190221" y="190219"/>
                </a:moveTo>
                <a:lnTo>
                  <a:pt x="190221" y="1664102"/>
                </a:lnTo>
                <a:lnTo>
                  <a:pt x="2997602" y="1664102"/>
                </a:lnTo>
                <a:lnTo>
                  <a:pt x="2997602" y="190219"/>
                </a:lnTo>
                <a:close/>
                <a:moveTo>
                  <a:pt x="183021" y="0"/>
                </a:moveTo>
                <a:lnTo>
                  <a:pt x="190221" y="0"/>
                </a:lnTo>
                <a:lnTo>
                  <a:pt x="190221" y="183019"/>
                </a:lnTo>
                <a:lnTo>
                  <a:pt x="2997602" y="183019"/>
                </a:lnTo>
                <a:lnTo>
                  <a:pt x="2997602" y="0"/>
                </a:lnTo>
                <a:lnTo>
                  <a:pt x="3004803" y="0"/>
                </a:lnTo>
                <a:lnTo>
                  <a:pt x="3004803" y="183019"/>
                </a:lnTo>
                <a:lnTo>
                  <a:pt x="3183952" y="183019"/>
                </a:lnTo>
                <a:lnTo>
                  <a:pt x="3183952" y="0"/>
                </a:lnTo>
                <a:lnTo>
                  <a:pt x="3191152" y="0"/>
                </a:lnTo>
                <a:lnTo>
                  <a:pt x="3191152" y="183019"/>
                </a:lnTo>
                <a:lnTo>
                  <a:pt x="5999116" y="183019"/>
                </a:lnTo>
                <a:lnTo>
                  <a:pt x="5999116" y="0"/>
                </a:lnTo>
                <a:lnTo>
                  <a:pt x="6006316" y="0"/>
                </a:lnTo>
                <a:lnTo>
                  <a:pt x="6006316" y="183019"/>
                </a:lnTo>
                <a:lnTo>
                  <a:pt x="6184304" y="183019"/>
                </a:lnTo>
                <a:lnTo>
                  <a:pt x="6184304" y="0"/>
                </a:lnTo>
                <a:lnTo>
                  <a:pt x="6191504" y="0"/>
                </a:lnTo>
                <a:lnTo>
                  <a:pt x="6191504" y="183019"/>
                </a:lnTo>
                <a:lnTo>
                  <a:pt x="8999466" y="183019"/>
                </a:lnTo>
                <a:lnTo>
                  <a:pt x="8999466" y="0"/>
                </a:lnTo>
                <a:lnTo>
                  <a:pt x="9006666" y="0"/>
                </a:lnTo>
                <a:lnTo>
                  <a:pt x="9006666" y="183019"/>
                </a:lnTo>
                <a:lnTo>
                  <a:pt x="9186244" y="183019"/>
                </a:lnTo>
                <a:lnTo>
                  <a:pt x="9186244" y="1"/>
                </a:lnTo>
                <a:lnTo>
                  <a:pt x="9193444" y="1"/>
                </a:lnTo>
                <a:lnTo>
                  <a:pt x="9193444" y="183019"/>
                </a:lnTo>
                <a:lnTo>
                  <a:pt x="12001406" y="183019"/>
                </a:lnTo>
                <a:lnTo>
                  <a:pt x="12001406" y="1"/>
                </a:lnTo>
                <a:lnTo>
                  <a:pt x="12008606" y="1"/>
                </a:lnTo>
                <a:lnTo>
                  <a:pt x="12008606" y="183019"/>
                </a:lnTo>
                <a:lnTo>
                  <a:pt x="12192000" y="183019"/>
                </a:lnTo>
                <a:lnTo>
                  <a:pt x="12192000" y="190219"/>
                </a:lnTo>
                <a:lnTo>
                  <a:pt x="12008606" y="190219"/>
                </a:lnTo>
                <a:lnTo>
                  <a:pt x="12008606" y="1664102"/>
                </a:lnTo>
                <a:lnTo>
                  <a:pt x="12192000" y="1664102"/>
                </a:lnTo>
                <a:lnTo>
                  <a:pt x="12192000" y="1671302"/>
                </a:lnTo>
                <a:lnTo>
                  <a:pt x="12008606" y="1671302"/>
                </a:lnTo>
                <a:lnTo>
                  <a:pt x="12008606" y="1852040"/>
                </a:lnTo>
                <a:lnTo>
                  <a:pt x="12192000" y="1852040"/>
                </a:lnTo>
                <a:lnTo>
                  <a:pt x="12192000" y="1859240"/>
                </a:lnTo>
                <a:lnTo>
                  <a:pt x="12008606" y="1859240"/>
                </a:lnTo>
                <a:lnTo>
                  <a:pt x="12008606" y="3332115"/>
                </a:lnTo>
                <a:lnTo>
                  <a:pt x="12192000" y="3332115"/>
                </a:lnTo>
                <a:lnTo>
                  <a:pt x="12192000" y="3339315"/>
                </a:lnTo>
                <a:lnTo>
                  <a:pt x="12008606" y="3339315"/>
                </a:lnTo>
                <a:lnTo>
                  <a:pt x="12008606" y="3517303"/>
                </a:lnTo>
                <a:lnTo>
                  <a:pt x="12192000" y="3517303"/>
                </a:lnTo>
                <a:lnTo>
                  <a:pt x="12192000" y="3524503"/>
                </a:lnTo>
                <a:lnTo>
                  <a:pt x="12008606" y="3524503"/>
                </a:lnTo>
                <a:lnTo>
                  <a:pt x="12008606" y="4998966"/>
                </a:lnTo>
                <a:lnTo>
                  <a:pt x="12192000" y="4998966"/>
                </a:lnTo>
                <a:lnTo>
                  <a:pt x="12192000" y="5006166"/>
                </a:lnTo>
                <a:lnTo>
                  <a:pt x="12008606" y="5006166"/>
                </a:lnTo>
                <a:lnTo>
                  <a:pt x="12008606" y="5185743"/>
                </a:lnTo>
                <a:lnTo>
                  <a:pt x="12192000" y="5185743"/>
                </a:lnTo>
                <a:lnTo>
                  <a:pt x="12192000" y="5192943"/>
                </a:lnTo>
                <a:lnTo>
                  <a:pt x="12008606" y="5192943"/>
                </a:lnTo>
                <a:lnTo>
                  <a:pt x="12008606" y="6668993"/>
                </a:lnTo>
                <a:lnTo>
                  <a:pt x="12192000" y="6668993"/>
                </a:lnTo>
                <a:lnTo>
                  <a:pt x="12192000" y="6676193"/>
                </a:lnTo>
                <a:lnTo>
                  <a:pt x="12008606" y="6676193"/>
                </a:lnTo>
                <a:lnTo>
                  <a:pt x="12008606" y="6857998"/>
                </a:lnTo>
                <a:lnTo>
                  <a:pt x="12001406" y="6857998"/>
                </a:lnTo>
                <a:lnTo>
                  <a:pt x="12001406" y="6676193"/>
                </a:lnTo>
                <a:lnTo>
                  <a:pt x="9193444" y="6676193"/>
                </a:lnTo>
                <a:lnTo>
                  <a:pt x="9193444" y="6857998"/>
                </a:lnTo>
                <a:lnTo>
                  <a:pt x="9186244" y="6857998"/>
                </a:lnTo>
                <a:lnTo>
                  <a:pt x="9186244" y="6676193"/>
                </a:lnTo>
                <a:lnTo>
                  <a:pt x="9006666" y="6676193"/>
                </a:lnTo>
                <a:lnTo>
                  <a:pt x="9006666" y="6857998"/>
                </a:lnTo>
                <a:lnTo>
                  <a:pt x="8999466" y="6857998"/>
                </a:lnTo>
                <a:lnTo>
                  <a:pt x="8999466" y="6676193"/>
                </a:lnTo>
                <a:lnTo>
                  <a:pt x="6191504" y="6676193"/>
                </a:lnTo>
                <a:lnTo>
                  <a:pt x="6191504" y="6857998"/>
                </a:lnTo>
                <a:lnTo>
                  <a:pt x="6184304" y="6857998"/>
                </a:lnTo>
                <a:lnTo>
                  <a:pt x="6184304" y="6676193"/>
                </a:lnTo>
                <a:lnTo>
                  <a:pt x="6006316" y="6676193"/>
                </a:lnTo>
                <a:lnTo>
                  <a:pt x="6006316" y="6857998"/>
                </a:lnTo>
                <a:lnTo>
                  <a:pt x="5999116" y="6857998"/>
                </a:lnTo>
                <a:lnTo>
                  <a:pt x="5999116" y="6676193"/>
                </a:lnTo>
                <a:lnTo>
                  <a:pt x="3191152" y="6676193"/>
                </a:lnTo>
                <a:lnTo>
                  <a:pt x="3191152" y="6857998"/>
                </a:lnTo>
                <a:lnTo>
                  <a:pt x="3183952" y="6857998"/>
                </a:lnTo>
                <a:lnTo>
                  <a:pt x="3183952" y="6676193"/>
                </a:lnTo>
                <a:lnTo>
                  <a:pt x="3004803" y="6676193"/>
                </a:lnTo>
                <a:lnTo>
                  <a:pt x="3004803" y="6857998"/>
                </a:lnTo>
                <a:lnTo>
                  <a:pt x="2997602" y="6857998"/>
                </a:lnTo>
                <a:lnTo>
                  <a:pt x="2997602" y="6676193"/>
                </a:lnTo>
                <a:lnTo>
                  <a:pt x="190221" y="6676193"/>
                </a:lnTo>
                <a:lnTo>
                  <a:pt x="190221" y="6857998"/>
                </a:lnTo>
                <a:lnTo>
                  <a:pt x="183021" y="6857998"/>
                </a:lnTo>
                <a:lnTo>
                  <a:pt x="183021" y="6676193"/>
                </a:lnTo>
                <a:lnTo>
                  <a:pt x="0" y="6676193"/>
                </a:lnTo>
                <a:lnTo>
                  <a:pt x="0" y="6668993"/>
                </a:lnTo>
                <a:lnTo>
                  <a:pt x="183021" y="6668993"/>
                </a:lnTo>
                <a:lnTo>
                  <a:pt x="183021" y="5192943"/>
                </a:lnTo>
                <a:lnTo>
                  <a:pt x="0" y="5192943"/>
                </a:lnTo>
                <a:lnTo>
                  <a:pt x="0" y="5185743"/>
                </a:lnTo>
                <a:lnTo>
                  <a:pt x="183021" y="5185743"/>
                </a:lnTo>
                <a:lnTo>
                  <a:pt x="183021" y="5006166"/>
                </a:lnTo>
                <a:lnTo>
                  <a:pt x="1" y="5006166"/>
                </a:lnTo>
                <a:lnTo>
                  <a:pt x="1" y="4998966"/>
                </a:lnTo>
                <a:lnTo>
                  <a:pt x="183021" y="4998966"/>
                </a:lnTo>
                <a:lnTo>
                  <a:pt x="183021" y="3524503"/>
                </a:lnTo>
                <a:lnTo>
                  <a:pt x="1" y="3524503"/>
                </a:lnTo>
                <a:lnTo>
                  <a:pt x="1" y="3517303"/>
                </a:lnTo>
                <a:lnTo>
                  <a:pt x="183021" y="3517303"/>
                </a:lnTo>
                <a:lnTo>
                  <a:pt x="183021" y="3339315"/>
                </a:lnTo>
                <a:lnTo>
                  <a:pt x="1" y="3339315"/>
                </a:lnTo>
                <a:lnTo>
                  <a:pt x="1" y="3332115"/>
                </a:lnTo>
                <a:lnTo>
                  <a:pt x="183021" y="3332115"/>
                </a:lnTo>
                <a:lnTo>
                  <a:pt x="183021" y="1859240"/>
                </a:lnTo>
                <a:lnTo>
                  <a:pt x="1" y="1859240"/>
                </a:lnTo>
                <a:lnTo>
                  <a:pt x="1" y="1852040"/>
                </a:lnTo>
                <a:lnTo>
                  <a:pt x="183021" y="1852040"/>
                </a:lnTo>
                <a:lnTo>
                  <a:pt x="183021" y="1671302"/>
                </a:lnTo>
                <a:lnTo>
                  <a:pt x="1" y="1671302"/>
                </a:lnTo>
                <a:lnTo>
                  <a:pt x="1" y="1664102"/>
                </a:lnTo>
                <a:lnTo>
                  <a:pt x="183021" y="1664102"/>
                </a:lnTo>
                <a:lnTo>
                  <a:pt x="183021" y="190219"/>
                </a:lnTo>
                <a:lnTo>
                  <a:pt x="1" y="190219"/>
                </a:lnTo>
                <a:lnTo>
                  <a:pt x="1" y="183019"/>
                </a:lnTo>
                <a:lnTo>
                  <a:pt x="183021" y="183019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</p:spPr>
        <p:txBody>
          <a:bodyPr wrap="square" tIns="0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1200" y="0"/>
            <a:ext cx="8997775" cy="2603501"/>
          </a:xfrm>
        </p:spPr>
        <p:txBody>
          <a:bodyPr lIns="162000" tIns="144000" bIns="0" anchor="t"/>
          <a:lstStyle>
            <a:lvl1pPr algn="l">
              <a:lnSpc>
                <a:spcPct val="86000"/>
              </a:lnSpc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4E9833-0B18-BA78-C50B-350C1656D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3335338"/>
            <a:ext cx="6188075" cy="1854200"/>
          </a:xfrm>
        </p:spPr>
        <p:txBody>
          <a:bodyPr lIns="198000" tIns="126000" rIns="198000" bIns="12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tabLst/>
              <a:defRPr sz="2400" b="0">
                <a:solidFill>
                  <a:schemeClr val="tx1"/>
                </a:solidFill>
              </a:defRPr>
            </a:lvl9pPr>
          </a:lstStyle>
          <a:p>
            <a:pPr lvl="7"/>
            <a:r>
              <a:rPr lang="en-GB" dirty="0"/>
              <a:t>Click to add subtitle</a:t>
            </a:r>
          </a:p>
        </p:txBody>
      </p:sp>
      <p:sp>
        <p:nvSpPr>
          <p:cNvPr id="6" name="Logo - freeform">
            <a:extLst>
              <a:ext uri="{FF2B5EF4-FFF2-40B4-BE49-F238E27FC236}">
                <a16:creationId xmlns:a16="http://schemas.microsoft.com/office/drawing/2014/main" id="{7C0B7C54-BB23-9FDC-51B5-60D0E0619F4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90800" y="6556701"/>
            <a:ext cx="936626" cy="142550"/>
          </a:xfrm>
          <a:custGeom>
            <a:avLst/>
            <a:gdLst>
              <a:gd name="connsiteX0" fmla="*/ 11589172 w 14787902"/>
              <a:gd name="connsiteY0" fmla="*/ 1086010 h 2250653"/>
              <a:gd name="connsiteX1" fmla="*/ 11293040 w 14787902"/>
              <a:gd name="connsiteY1" fmla="*/ 1204426 h 2250653"/>
              <a:gd name="connsiteX2" fmla="*/ 10917900 w 14787902"/>
              <a:gd name="connsiteY2" fmla="*/ 1421553 h 2250653"/>
              <a:gd name="connsiteX3" fmla="*/ 11174624 w 14787902"/>
              <a:gd name="connsiteY3" fmla="*/ 1618975 h 2250653"/>
              <a:gd name="connsiteX4" fmla="*/ 11589172 w 14787902"/>
              <a:gd name="connsiteY4" fmla="*/ 1145124 h 2250653"/>
              <a:gd name="connsiteX5" fmla="*/ 2369254 w 14787902"/>
              <a:gd name="connsiteY5" fmla="*/ 552857 h 2250653"/>
              <a:gd name="connsiteX6" fmla="*/ 1954706 w 14787902"/>
              <a:gd name="connsiteY6" fmla="*/ 967408 h 2250653"/>
              <a:gd name="connsiteX7" fmla="*/ 2764099 w 14787902"/>
              <a:gd name="connsiteY7" fmla="*/ 967408 h 2250653"/>
              <a:gd name="connsiteX8" fmla="*/ 2369254 w 14787902"/>
              <a:gd name="connsiteY8" fmla="*/ 552857 h 2250653"/>
              <a:gd name="connsiteX9" fmla="*/ 6120654 w 14787902"/>
              <a:gd name="connsiteY9" fmla="*/ 552670 h 2250653"/>
              <a:gd name="connsiteX10" fmla="*/ 5686211 w 14787902"/>
              <a:gd name="connsiteY10" fmla="*/ 1085823 h 2250653"/>
              <a:gd name="connsiteX11" fmla="*/ 6120654 w 14787902"/>
              <a:gd name="connsiteY11" fmla="*/ 1618975 h 2250653"/>
              <a:gd name="connsiteX12" fmla="*/ 6535203 w 14787902"/>
              <a:gd name="connsiteY12" fmla="*/ 1085823 h 2250653"/>
              <a:gd name="connsiteX13" fmla="*/ 6120654 w 14787902"/>
              <a:gd name="connsiteY13" fmla="*/ 552670 h 2250653"/>
              <a:gd name="connsiteX14" fmla="*/ 9891567 w 14787902"/>
              <a:gd name="connsiteY14" fmla="*/ 532964 h 2250653"/>
              <a:gd name="connsiteX15" fmla="*/ 9457125 w 14787902"/>
              <a:gd name="connsiteY15" fmla="*/ 1085823 h 2250653"/>
              <a:gd name="connsiteX16" fmla="*/ 9891567 w 14787902"/>
              <a:gd name="connsiteY16" fmla="*/ 1618975 h 2250653"/>
              <a:gd name="connsiteX17" fmla="*/ 10286412 w 14787902"/>
              <a:gd name="connsiteY17" fmla="*/ 1066118 h 2250653"/>
              <a:gd name="connsiteX18" fmla="*/ 9891567 w 14787902"/>
              <a:gd name="connsiteY18" fmla="*/ 532964 h 2250653"/>
              <a:gd name="connsiteX19" fmla="*/ 13445542 w 14787902"/>
              <a:gd name="connsiteY19" fmla="*/ 375139 h 2250653"/>
              <a:gd name="connsiteX20" fmla="*/ 13721972 w 14787902"/>
              <a:gd name="connsiteY20" fmla="*/ 375139 h 2250653"/>
              <a:gd name="connsiteX21" fmla="*/ 14057702 w 14787902"/>
              <a:gd name="connsiteY21" fmla="*/ 1303137 h 2250653"/>
              <a:gd name="connsiteX22" fmla="*/ 14117004 w 14787902"/>
              <a:gd name="connsiteY22" fmla="*/ 1559861 h 2250653"/>
              <a:gd name="connsiteX23" fmla="*/ 14136708 w 14787902"/>
              <a:gd name="connsiteY23" fmla="*/ 1559861 h 2250653"/>
              <a:gd name="connsiteX24" fmla="*/ 14196010 w 14787902"/>
              <a:gd name="connsiteY24" fmla="*/ 1303137 h 2250653"/>
              <a:gd name="connsiteX25" fmla="*/ 14531740 w 14787902"/>
              <a:gd name="connsiteY25" fmla="*/ 375139 h 2250653"/>
              <a:gd name="connsiteX26" fmla="*/ 14787902 w 14787902"/>
              <a:gd name="connsiteY26" fmla="*/ 375139 h 2250653"/>
              <a:gd name="connsiteX27" fmla="*/ 14274641 w 14787902"/>
              <a:gd name="connsiteY27" fmla="*/ 1737392 h 2250653"/>
              <a:gd name="connsiteX28" fmla="*/ 13702079 w 14787902"/>
              <a:gd name="connsiteY28" fmla="*/ 2250653 h 2250653"/>
              <a:gd name="connsiteX29" fmla="*/ 13524361 w 14787902"/>
              <a:gd name="connsiteY29" fmla="*/ 2211243 h 2250653"/>
              <a:gd name="connsiteX30" fmla="*/ 13524361 w 14787902"/>
              <a:gd name="connsiteY30" fmla="*/ 2013820 h 2250653"/>
              <a:gd name="connsiteX31" fmla="*/ 13682374 w 14787902"/>
              <a:gd name="connsiteY31" fmla="*/ 2053231 h 2250653"/>
              <a:gd name="connsiteX32" fmla="*/ 14018104 w 14787902"/>
              <a:gd name="connsiteY32" fmla="*/ 1816398 h 2250653"/>
              <a:gd name="connsiteX33" fmla="*/ 12872981 w 14787902"/>
              <a:gd name="connsiteY33" fmla="*/ 355435 h 2250653"/>
              <a:gd name="connsiteX34" fmla="*/ 13346832 w 14787902"/>
              <a:gd name="connsiteY34" fmla="*/ 829286 h 2250653"/>
              <a:gd name="connsiteX35" fmla="*/ 13346645 w 14787902"/>
              <a:gd name="connsiteY35" fmla="*/ 829286 h 2250653"/>
              <a:gd name="connsiteX36" fmla="*/ 13346645 w 14787902"/>
              <a:gd name="connsiteY36" fmla="*/ 1776989 h 2250653"/>
              <a:gd name="connsiteX37" fmla="*/ 13109812 w 14787902"/>
              <a:gd name="connsiteY37" fmla="*/ 1776989 h 2250653"/>
              <a:gd name="connsiteX38" fmla="*/ 13109812 w 14787902"/>
              <a:gd name="connsiteY38" fmla="*/ 888587 h 2250653"/>
              <a:gd name="connsiteX39" fmla="*/ 12813678 w 14787902"/>
              <a:gd name="connsiteY39" fmla="*/ 552857 h 2250653"/>
              <a:gd name="connsiteX40" fmla="*/ 12418833 w 14787902"/>
              <a:gd name="connsiteY40" fmla="*/ 1066118 h 2250653"/>
              <a:gd name="connsiteX41" fmla="*/ 12418833 w 14787902"/>
              <a:gd name="connsiteY41" fmla="*/ 1776802 h 2250653"/>
              <a:gd name="connsiteX42" fmla="*/ 12182002 w 14787902"/>
              <a:gd name="connsiteY42" fmla="*/ 1776802 h 2250653"/>
              <a:gd name="connsiteX43" fmla="*/ 12182002 w 14787902"/>
              <a:gd name="connsiteY43" fmla="*/ 375139 h 2250653"/>
              <a:gd name="connsiteX44" fmla="*/ 12418833 w 14787902"/>
              <a:gd name="connsiteY44" fmla="*/ 375139 h 2250653"/>
              <a:gd name="connsiteX45" fmla="*/ 12418833 w 14787902"/>
              <a:gd name="connsiteY45" fmla="*/ 710871 h 2250653"/>
              <a:gd name="connsiteX46" fmla="*/ 12872981 w 14787902"/>
              <a:gd name="connsiteY46" fmla="*/ 355435 h 2250653"/>
              <a:gd name="connsiteX47" fmla="*/ 11293040 w 14787902"/>
              <a:gd name="connsiteY47" fmla="*/ 355435 h 2250653"/>
              <a:gd name="connsiteX48" fmla="*/ 11845896 w 14787902"/>
              <a:gd name="connsiteY48" fmla="*/ 829286 h 2250653"/>
              <a:gd name="connsiteX49" fmla="*/ 11845896 w 14787902"/>
              <a:gd name="connsiteY49" fmla="*/ 1461151 h 2250653"/>
              <a:gd name="connsiteX50" fmla="*/ 11944606 w 14787902"/>
              <a:gd name="connsiteY50" fmla="*/ 1619165 h 2250653"/>
              <a:gd name="connsiteX51" fmla="*/ 12063023 w 14787902"/>
              <a:gd name="connsiteY51" fmla="*/ 1599458 h 2250653"/>
              <a:gd name="connsiteX52" fmla="*/ 12063212 w 14787902"/>
              <a:gd name="connsiteY52" fmla="*/ 1599271 h 2250653"/>
              <a:gd name="connsiteX53" fmla="*/ 12063212 w 14787902"/>
              <a:gd name="connsiteY53" fmla="*/ 1776989 h 2250653"/>
              <a:gd name="connsiteX54" fmla="*/ 11885494 w 14787902"/>
              <a:gd name="connsiteY54" fmla="*/ 1796694 h 2250653"/>
              <a:gd name="connsiteX55" fmla="*/ 11609064 w 14787902"/>
              <a:gd name="connsiteY55" fmla="*/ 1520265 h 2250653"/>
              <a:gd name="connsiteX56" fmla="*/ 11609064 w 14787902"/>
              <a:gd name="connsiteY56" fmla="*/ 1460963 h 2250653"/>
              <a:gd name="connsiteX57" fmla="*/ 11589359 w 14787902"/>
              <a:gd name="connsiteY57" fmla="*/ 1460963 h 2250653"/>
              <a:gd name="connsiteX58" fmla="*/ 11115509 w 14787902"/>
              <a:gd name="connsiteY58" fmla="*/ 1816398 h 2250653"/>
              <a:gd name="connsiteX59" fmla="*/ 10681067 w 14787902"/>
              <a:gd name="connsiteY59" fmla="*/ 1441259 h 2250653"/>
              <a:gd name="connsiteX60" fmla="*/ 11253629 w 14787902"/>
              <a:gd name="connsiteY60" fmla="*/ 1026708 h 2250653"/>
              <a:gd name="connsiteX61" fmla="*/ 11589359 w 14787902"/>
              <a:gd name="connsiteY61" fmla="*/ 769984 h 2250653"/>
              <a:gd name="connsiteX62" fmla="*/ 11293227 w 14787902"/>
              <a:gd name="connsiteY62" fmla="*/ 533153 h 2250653"/>
              <a:gd name="connsiteX63" fmla="*/ 10957497 w 14787902"/>
              <a:gd name="connsiteY63" fmla="*/ 848992 h 2250653"/>
              <a:gd name="connsiteX64" fmla="*/ 10700773 w 14787902"/>
              <a:gd name="connsiteY64" fmla="*/ 848992 h 2250653"/>
              <a:gd name="connsiteX65" fmla="*/ 11293040 w 14787902"/>
              <a:gd name="connsiteY65" fmla="*/ 355435 h 2250653"/>
              <a:gd name="connsiteX66" fmla="*/ 9950869 w 14787902"/>
              <a:gd name="connsiteY66" fmla="*/ 355435 h 2250653"/>
              <a:gd name="connsiteX67" fmla="*/ 10543136 w 14787902"/>
              <a:gd name="connsiteY67" fmla="*/ 1066118 h 2250653"/>
              <a:gd name="connsiteX68" fmla="*/ 9950869 w 14787902"/>
              <a:gd name="connsiteY68" fmla="*/ 1816398 h 2250653"/>
              <a:gd name="connsiteX69" fmla="*/ 9477018 w 14787902"/>
              <a:gd name="connsiteY69" fmla="*/ 1460963 h 2250653"/>
              <a:gd name="connsiteX70" fmla="*/ 9457314 w 14787902"/>
              <a:gd name="connsiteY70" fmla="*/ 1460963 h 2250653"/>
              <a:gd name="connsiteX71" fmla="*/ 9457314 w 14787902"/>
              <a:gd name="connsiteY71" fmla="*/ 2250653 h 2250653"/>
              <a:gd name="connsiteX72" fmla="*/ 9220482 w 14787902"/>
              <a:gd name="connsiteY72" fmla="*/ 2250653 h 2250653"/>
              <a:gd name="connsiteX73" fmla="*/ 9220482 w 14787902"/>
              <a:gd name="connsiteY73" fmla="*/ 375139 h 2250653"/>
              <a:gd name="connsiteX74" fmla="*/ 9457314 w 14787902"/>
              <a:gd name="connsiteY74" fmla="*/ 375139 h 2250653"/>
              <a:gd name="connsiteX75" fmla="*/ 9457314 w 14787902"/>
              <a:gd name="connsiteY75" fmla="*/ 710871 h 2250653"/>
              <a:gd name="connsiteX76" fmla="*/ 9477018 w 14787902"/>
              <a:gd name="connsiteY76" fmla="*/ 710871 h 2250653"/>
              <a:gd name="connsiteX77" fmla="*/ 9950869 w 14787902"/>
              <a:gd name="connsiteY77" fmla="*/ 355435 h 2250653"/>
              <a:gd name="connsiteX78" fmla="*/ 7660247 w 14787902"/>
              <a:gd name="connsiteY78" fmla="*/ 355435 h 2250653"/>
              <a:gd name="connsiteX79" fmla="*/ 8094687 w 14787902"/>
              <a:gd name="connsiteY79" fmla="*/ 710871 h 2250653"/>
              <a:gd name="connsiteX80" fmla="*/ 8529128 w 14787902"/>
              <a:gd name="connsiteY80" fmla="*/ 355435 h 2250653"/>
              <a:gd name="connsiteX81" fmla="*/ 9002979 w 14787902"/>
              <a:gd name="connsiteY81" fmla="*/ 829286 h 2250653"/>
              <a:gd name="connsiteX82" fmla="*/ 9002979 w 14787902"/>
              <a:gd name="connsiteY82" fmla="*/ 1776989 h 2250653"/>
              <a:gd name="connsiteX83" fmla="*/ 8746255 w 14787902"/>
              <a:gd name="connsiteY83" fmla="*/ 1776989 h 2250653"/>
              <a:gd name="connsiteX84" fmla="*/ 8746255 w 14787902"/>
              <a:gd name="connsiteY84" fmla="*/ 848992 h 2250653"/>
              <a:gd name="connsiteX85" fmla="*/ 8469828 w 14787902"/>
              <a:gd name="connsiteY85" fmla="*/ 552857 h 2250653"/>
              <a:gd name="connsiteX86" fmla="*/ 8114393 w 14787902"/>
              <a:gd name="connsiteY86" fmla="*/ 1066118 h 2250653"/>
              <a:gd name="connsiteX87" fmla="*/ 8114393 w 14787902"/>
              <a:gd name="connsiteY87" fmla="*/ 1776802 h 2250653"/>
              <a:gd name="connsiteX88" fmla="*/ 7857667 w 14787902"/>
              <a:gd name="connsiteY88" fmla="*/ 1776802 h 2250653"/>
              <a:gd name="connsiteX89" fmla="*/ 7857667 w 14787902"/>
              <a:gd name="connsiteY89" fmla="*/ 848803 h 2250653"/>
              <a:gd name="connsiteX90" fmla="*/ 7581239 w 14787902"/>
              <a:gd name="connsiteY90" fmla="*/ 552670 h 2250653"/>
              <a:gd name="connsiteX91" fmla="*/ 7206099 w 14787902"/>
              <a:gd name="connsiteY91" fmla="*/ 1065931 h 2250653"/>
              <a:gd name="connsiteX92" fmla="*/ 7206099 w 14787902"/>
              <a:gd name="connsiteY92" fmla="*/ 1776613 h 2250653"/>
              <a:gd name="connsiteX93" fmla="*/ 6969268 w 14787902"/>
              <a:gd name="connsiteY93" fmla="*/ 1776613 h 2250653"/>
              <a:gd name="connsiteX94" fmla="*/ 6969268 w 14787902"/>
              <a:gd name="connsiteY94" fmla="*/ 375139 h 2250653"/>
              <a:gd name="connsiteX95" fmla="*/ 7206099 w 14787902"/>
              <a:gd name="connsiteY95" fmla="*/ 375139 h 2250653"/>
              <a:gd name="connsiteX96" fmla="*/ 7206099 w 14787902"/>
              <a:gd name="connsiteY96" fmla="*/ 710871 h 2250653"/>
              <a:gd name="connsiteX97" fmla="*/ 7660247 w 14787902"/>
              <a:gd name="connsiteY97" fmla="*/ 355435 h 2250653"/>
              <a:gd name="connsiteX98" fmla="*/ 6120466 w 14787902"/>
              <a:gd name="connsiteY98" fmla="*/ 355248 h 2250653"/>
              <a:gd name="connsiteX99" fmla="*/ 6791739 w 14787902"/>
              <a:gd name="connsiteY99" fmla="*/ 1085823 h 2250653"/>
              <a:gd name="connsiteX100" fmla="*/ 6120466 w 14787902"/>
              <a:gd name="connsiteY100" fmla="*/ 1816400 h 2250653"/>
              <a:gd name="connsiteX101" fmla="*/ 5429487 w 14787902"/>
              <a:gd name="connsiteY101" fmla="*/ 1085823 h 2250653"/>
              <a:gd name="connsiteX102" fmla="*/ 6120466 w 14787902"/>
              <a:gd name="connsiteY102" fmla="*/ 355248 h 2250653"/>
              <a:gd name="connsiteX103" fmla="*/ 4639609 w 14787902"/>
              <a:gd name="connsiteY103" fmla="*/ 355248 h 2250653"/>
              <a:gd name="connsiteX104" fmla="*/ 5271473 w 14787902"/>
              <a:gd name="connsiteY104" fmla="*/ 908106 h 2250653"/>
              <a:gd name="connsiteX105" fmla="*/ 5014749 w 14787902"/>
              <a:gd name="connsiteY105" fmla="*/ 908106 h 2250653"/>
              <a:gd name="connsiteX106" fmla="*/ 4639609 w 14787902"/>
              <a:gd name="connsiteY106" fmla="*/ 552670 h 2250653"/>
              <a:gd name="connsiteX107" fmla="*/ 4205167 w 14787902"/>
              <a:gd name="connsiteY107" fmla="*/ 1085823 h 2250653"/>
              <a:gd name="connsiteX108" fmla="*/ 4639609 w 14787902"/>
              <a:gd name="connsiteY108" fmla="*/ 1618975 h 2250653"/>
              <a:gd name="connsiteX109" fmla="*/ 5034454 w 14787902"/>
              <a:gd name="connsiteY109" fmla="*/ 1243837 h 2250653"/>
              <a:gd name="connsiteX110" fmla="*/ 5271284 w 14787902"/>
              <a:gd name="connsiteY110" fmla="*/ 1243837 h 2250653"/>
              <a:gd name="connsiteX111" fmla="*/ 4639422 w 14787902"/>
              <a:gd name="connsiteY111" fmla="*/ 1816400 h 2250653"/>
              <a:gd name="connsiteX112" fmla="*/ 3948443 w 14787902"/>
              <a:gd name="connsiteY112" fmla="*/ 1085823 h 2250653"/>
              <a:gd name="connsiteX113" fmla="*/ 3948630 w 14787902"/>
              <a:gd name="connsiteY113" fmla="*/ 1085823 h 2250653"/>
              <a:gd name="connsiteX114" fmla="*/ 4639609 w 14787902"/>
              <a:gd name="connsiteY114" fmla="*/ 355248 h 2250653"/>
              <a:gd name="connsiteX115" fmla="*/ 2369629 w 14787902"/>
              <a:gd name="connsiteY115" fmla="*/ 355248 h 2250653"/>
              <a:gd name="connsiteX116" fmla="*/ 3021197 w 14787902"/>
              <a:gd name="connsiteY116" fmla="*/ 1105529 h 2250653"/>
              <a:gd name="connsiteX117" fmla="*/ 3021197 w 14787902"/>
              <a:gd name="connsiteY117" fmla="*/ 1144937 h 2250653"/>
              <a:gd name="connsiteX118" fmla="*/ 3020823 w 14787902"/>
              <a:gd name="connsiteY118" fmla="*/ 1145124 h 2250653"/>
              <a:gd name="connsiteX119" fmla="*/ 1954706 w 14787902"/>
              <a:gd name="connsiteY119" fmla="*/ 1145124 h 2250653"/>
              <a:gd name="connsiteX120" fmla="*/ 2389146 w 14787902"/>
              <a:gd name="connsiteY120" fmla="*/ 1618975 h 2250653"/>
              <a:gd name="connsiteX121" fmla="*/ 2744582 w 14787902"/>
              <a:gd name="connsiteY121" fmla="*/ 1362251 h 2250653"/>
              <a:gd name="connsiteX122" fmla="*/ 3001306 w 14787902"/>
              <a:gd name="connsiteY122" fmla="*/ 1362251 h 2250653"/>
              <a:gd name="connsiteX123" fmla="*/ 2389335 w 14787902"/>
              <a:gd name="connsiteY123" fmla="*/ 1816400 h 2250653"/>
              <a:gd name="connsiteX124" fmla="*/ 1698356 w 14787902"/>
              <a:gd name="connsiteY124" fmla="*/ 1085823 h 2250653"/>
              <a:gd name="connsiteX125" fmla="*/ 2369629 w 14787902"/>
              <a:gd name="connsiteY125" fmla="*/ 355248 h 2250653"/>
              <a:gd name="connsiteX126" fmla="*/ 3297064 w 14787902"/>
              <a:gd name="connsiteY126" fmla="*/ 0 h 2250653"/>
              <a:gd name="connsiteX127" fmla="*/ 3553788 w 14787902"/>
              <a:gd name="connsiteY127" fmla="*/ 0 h 2250653"/>
              <a:gd name="connsiteX128" fmla="*/ 3553788 w 14787902"/>
              <a:gd name="connsiteY128" fmla="*/ 375141 h 2250653"/>
              <a:gd name="connsiteX129" fmla="*/ 3849920 w 14787902"/>
              <a:gd name="connsiteY129" fmla="*/ 375141 h 2250653"/>
              <a:gd name="connsiteX130" fmla="*/ 3849920 w 14787902"/>
              <a:gd name="connsiteY130" fmla="*/ 572563 h 2250653"/>
              <a:gd name="connsiteX131" fmla="*/ 3553788 w 14787902"/>
              <a:gd name="connsiteY131" fmla="*/ 572563 h 2250653"/>
              <a:gd name="connsiteX132" fmla="*/ 3553788 w 14787902"/>
              <a:gd name="connsiteY132" fmla="*/ 1401851 h 2250653"/>
              <a:gd name="connsiteX133" fmla="*/ 3711800 w 14787902"/>
              <a:gd name="connsiteY133" fmla="*/ 1618977 h 2250653"/>
              <a:gd name="connsiteX134" fmla="*/ 3849920 w 14787902"/>
              <a:gd name="connsiteY134" fmla="*/ 1579567 h 2250653"/>
              <a:gd name="connsiteX135" fmla="*/ 3849920 w 14787902"/>
              <a:gd name="connsiteY135" fmla="*/ 1776989 h 2250653"/>
              <a:gd name="connsiteX136" fmla="*/ 3691908 w 14787902"/>
              <a:gd name="connsiteY136" fmla="*/ 1816400 h 2250653"/>
              <a:gd name="connsiteX137" fmla="*/ 3297064 w 14787902"/>
              <a:gd name="connsiteY137" fmla="*/ 1421555 h 2250653"/>
              <a:gd name="connsiteX138" fmla="*/ 3297064 w 14787902"/>
              <a:gd name="connsiteY138" fmla="*/ 572563 h 2250653"/>
              <a:gd name="connsiteX139" fmla="*/ 3099642 w 14787902"/>
              <a:gd name="connsiteY139" fmla="*/ 572563 h 2250653"/>
              <a:gd name="connsiteX140" fmla="*/ 3099642 w 14787902"/>
              <a:gd name="connsiteY140" fmla="*/ 375141 h 2250653"/>
              <a:gd name="connsiteX141" fmla="*/ 3297064 w 14787902"/>
              <a:gd name="connsiteY141" fmla="*/ 375141 h 2250653"/>
              <a:gd name="connsiteX142" fmla="*/ 0 w 14787902"/>
              <a:gd name="connsiteY142" fmla="*/ 0 h 2250653"/>
              <a:gd name="connsiteX143" fmla="*/ 315839 w 14787902"/>
              <a:gd name="connsiteY143" fmla="*/ 0 h 2250653"/>
              <a:gd name="connsiteX144" fmla="*/ 1105528 w 14787902"/>
              <a:gd name="connsiteY144" fmla="*/ 1224132 h 2250653"/>
              <a:gd name="connsiteX145" fmla="*/ 1263540 w 14787902"/>
              <a:gd name="connsiteY145" fmla="*/ 1500561 h 2250653"/>
              <a:gd name="connsiteX146" fmla="*/ 1263540 w 14787902"/>
              <a:gd name="connsiteY146" fmla="*/ 0 h 2250653"/>
              <a:gd name="connsiteX147" fmla="*/ 1500372 w 14787902"/>
              <a:gd name="connsiteY147" fmla="*/ 0 h 2250653"/>
              <a:gd name="connsiteX148" fmla="*/ 1500372 w 14787902"/>
              <a:gd name="connsiteY148" fmla="*/ 1776989 h 2250653"/>
              <a:gd name="connsiteX149" fmla="*/ 1184534 w 14787902"/>
              <a:gd name="connsiteY149" fmla="*/ 1776989 h 2250653"/>
              <a:gd name="connsiteX150" fmla="*/ 394845 w 14787902"/>
              <a:gd name="connsiteY150" fmla="*/ 572563 h 2250653"/>
              <a:gd name="connsiteX151" fmla="*/ 256724 w 14787902"/>
              <a:gd name="connsiteY151" fmla="*/ 296135 h 2250653"/>
              <a:gd name="connsiteX152" fmla="*/ 237022 w 14787902"/>
              <a:gd name="connsiteY152" fmla="*/ 296135 h 2250653"/>
              <a:gd name="connsiteX153" fmla="*/ 256724 w 14787902"/>
              <a:gd name="connsiteY153" fmla="*/ 611972 h 2250653"/>
              <a:gd name="connsiteX154" fmla="*/ 256724 w 14787902"/>
              <a:gd name="connsiteY154" fmla="*/ 1776802 h 2250653"/>
              <a:gd name="connsiteX155" fmla="*/ 0 w 14787902"/>
              <a:gd name="connsiteY155" fmla="*/ 1776802 h 225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14787902" h="2250653">
                <a:moveTo>
                  <a:pt x="11589172" y="1086010"/>
                </a:moveTo>
                <a:cubicBezTo>
                  <a:pt x="11510166" y="1145312"/>
                  <a:pt x="11391750" y="1184722"/>
                  <a:pt x="11293040" y="1204426"/>
                </a:cubicBezTo>
                <a:cubicBezTo>
                  <a:pt x="11115322" y="1243835"/>
                  <a:pt x="10917900" y="1263728"/>
                  <a:pt x="10917900" y="1421553"/>
                </a:cubicBezTo>
                <a:cubicBezTo>
                  <a:pt x="10917900" y="1559674"/>
                  <a:pt x="11036316" y="1618975"/>
                  <a:pt x="11174624" y="1618975"/>
                </a:cubicBezTo>
                <a:cubicBezTo>
                  <a:pt x="11451052" y="1618975"/>
                  <a:pt x="11589172" y="1421553"/>
                  <a:pt x="11589172" y="1145124"/>
                </a:cubicBezTo>
                <a:close/>
                <a:moveTo>
                  <a:pt x="2369254" y="552857"/>
                </a:moveTo>
                <a:cubicBezTo>
                  <a:pt x="2152128" y="552857"/>
                  <a:pt x="1994114" y="690978"/>
                  <a:pt x="1954706" y="967408"/>
                </a:cubicBezTo>
                <a:lnTo>
                  <a:pt x="2764099" y="967408"/>
                </a:lnTo>
                <a:cubicBezTo>
                  <a:pt x="2744397" y="690978"/>
                  <a:pt x="2586381" y="552857"/>
                  <a:pt x="2369254" y="552857"/>
                </a:cubicBezTo>
                <a:close/>
                <a:moveTo>
                  <a:pt x="6120654" y="552670"/>
                </a:moveTo>
                <a:cubicBezTo>
                  <a:pt x="5844225" y="552670"/>
                  <a:pt x="5686211" y="750092"/>
                  <a:pt x="5686211" y="1085823"/>
                </a:cubicBezTo>
                <a:cubicBezTo>
                  <a:pt x="5686211" y="1401662"/>
                  <a:pt x="5844225" y="1618975"/>
                  <a:pt x="6120654" y="1618975"/>
                </a:cubicBezTo>
                <a:cubicBezTo>
                  <a:pt x="6377377" y="1618975"/>
                  <a:pt x="6535203" y="1401849"/>
                  <a:pt x="6535203" y="1085823"/>
                </a:cubicBezTo>
                <a:cubicBezTo>
                  <a:pt x="6535203" y="750092"/>
                  <a:pt x="6377191" y="552670"/>
                  <a:pt x="6120654" y="552670"/>
                </a:cubicBezTo>
                <a:close/>
                <a:moveTo>
                  <a:pt x="9891567" y="532964"/>
                </a:moveTo>
                <a:cubicBezTo>
                  <a:pt x="9634843" y="532964"/>
                  <a:pt x="9457125" y="789690"/>
                  <a:pt x="9457125" y="1085823"/>
                </a:cubicBezTo>
                <a:cubicBezTo>
                  <a:pt x="9457125" y="1381957"/>
                  <a:pt x="9634843" y="1618975"/>
                  <a:pt x="9891567" y="1618975"/>
                </a:cubicBezTo>
                <a:cubicBezTo>
                  <a:pt x="10128400" y="1618975"/>
                  <a:pt x="10286412" y="1401849"/>
                  <a:pt x="10286412" y="1066118"/>
                </a:cubicBezTo>
                <a:cubicBezTo>
                  <a:pt x="10286412" y="750280"/>
                  <a:pt x="10128400" y="532964"/>
                  <a:pt x="9891567" y="532964"/>
                </a:cubicBezTo>
                <a:close/>
                <a:moveTo>
                  <a:pt x="13445542" y="375139"/>
                </a:moveTo>
                <a:lnTo>
                  <a:pt x="13721972" y="375139"/>
                </a:lnTo>
                <a:lnTo>
                  <a:pt x="14057702" y="1303137"/>
                </a:lnTo>
                <a:cubicBezTo>
                  <a:pt x="14077406" y="1382145"/>
                  <a:pt x="14097110" y="1461151"/>
                  <a:pt x="14117004" y="1559861"/>
                </a:cubicBezTo>
                <a:lnTo>
                  <a:pt x="14136708" y="1559861"/>
                </a:lnTo>
                <a:cubicBezTo>
                  <a:pt x="14156412" y="1461151"/>
                  <a:pt x="14176118" y="1382145"/>
                  <a:pt x="14196010" y="1303137"/>
                </a:cubicBezTo>
                <a:lnTo>
                  <a:pt x="14531740" y="375139"/>
                </a:lnTo>
                <a:lnTo>
                  <a:pt x="14787902" y="375139"/>
                </a:lnTo>
                <a:lnTo>
                  <a:pt x="14274641" y="1737392"/>
                </a:lnTo>
                <a:cubicBezTo>
                  <a:pt x="14195635" y="1934814"/>
                  <a:pt x="14017917" y="2250653"/>
                  <a:pt x="13702079" y="2250653"/>
                </a:cubicBezTo>
                <a:cubicBezTo>
                  <a:pt x="13603369" y="2250653"/>
                  <a:pt x="13544065" y="2230947"/>
                  <a:pt x="13524361" y="2211243"/>
                </a:cubicBezTo>
                <a:lnTo>
                  <a:pt x="13524361" y="2013820"/>
                </a:lnTo>
                <a:cubicBezTo>
                  <a:pt x="13563771" y="2033525"/>
                  <a:pt x="13623073" y="2053231"/>
                  <a:pt x="13682374" y="2053231"/>
                </a:cubicBezTo>
                <a:cubicBezTo>
                  <a:pt x="13860093" y="2053231"/>
                  <a:pt x="13958803" y="1934814"/>
                  <a:pt x="14018104" y="1816398"/>
                </a:cubicBezTo>
                <a:close/>
                <a:moveTo>
                  <a:pt x="12872981" y="355435"/>
                </a:moveTo>
                <a:cubicBezTo>
                  <a:pt x="13149409" y="355435"/>
                  <a:pt x="13346832" y="552857"/>
                  <a:pt x="13346832" y="829286"/>
                </a:cubicBezTo>
                <a:lnTo>
                  <a:pt x="13346645" y="829286"/>
                </a:lnTo>
                <a:lnTo>
                  <a:pt x="13346645" y="1776989"/>
                </a:lnTo>
                <a:lnTo>
                  <a:pt x="13109812" y="1776989"/>
                </a:lnTo>
                <a:lnTo>
                  <a:pt x="13109812" y="888587"/>
                </a:lnTo>
                <a:cubicBezTo>
                  <a:pt x="13109812" y="671461"/>
                  <a:pt x="12991396" y="552857"/>
                  <a:pt x="12813678" y="552857"/>
                </a:cubicBezTo>
                <a:cubicBezTo>
                  <a:pt x="12576847" y="552857"/>
                  <a:pt x="12418833" y="730575"/>
                  <a:pt x="12418833" y="1066118"/>
                </a:cubicBezTo>
                <a:lnTo>
                  <a:pt x="12418833" y="1776802"/>
                </a:lnTo>
                <a:lnTo>
                  <a:pt x="12182002" y="1776802"/>
                </a:lnTo>
                <a:lnTo>
                  <a:pt x="12182002" y="375139"/>
                </a:lnTo>
                <a:lnTo>
                  <a:pt x="12418833" y="375139"/>
                </a:lnTo>
                <a:lnTo>
                  <a:pt x="12418833" y="710871"/>
                </a:lnTo>
                <a:cubicBezTo>
                  <a:pt x="12458243" y="474038"/>
                  <a:pt x="12655666" y="355435"/>
                  <a:pt x="12872981" y="355435"/>
                </a:cubicBezTo>
                <a:close/>
                <a:moveTo>
                  <a:pt x="11293040" y="355435"/>
                </a:moveTo>
                <a:cubicBezTo>
                  <a:pt x="11648474" y="355435"/>
                  <a:pt x="11845896" y="513449"/>
                  <a:pt x="11845896" y="829286"/>
                </a:cubicBezTo>
                <a:lnTo>
                  <a:pt x="11845896" y="1461151"/>
                </a:lnTo>
                <a:cubicBezTo>
                  <a:pt x="11845896" y="1599271"/>
                  <a:pt x="11905198" y="1619165"/>
                  <a:pt x="11944606" y="1619165"/>
                </a:cubicBezTo>
                <a:cubicBezTo>
                  <a:pt x="11984017" y="1619165"/>
                  <a:pt x="12023614" y="1599458"/>
                  <a:pt x="12063023" y="1599458"/>
                </a:cubicBezTo>
                <a:lnTo>
                  <a:pt x="12063212" y="1599271"/>
                </a:lnTo>
                <a:lnTo>
                  <a:pt x="12063212" y="1776989"/>
                </a:lnTo>
                <a:cubicBezTo>
                  <a:pt x="12003910" y="1796694"/>
                  <a:pt x="11944795" y="1796694"/>
                  <a:pt x="11885494" y="1796694"/>
                </a:cubicBezTo>
                <a:cubicBezTo>
                  <a:pt x="11688072" y="1796694"/>
                  <a:pt x="11609064" y="1678277"/>
                  <a:pt x="11609064" y="1520265"/>
                </a:cubicBezTo>
                <a:lnTo>
                  <a:pt x="11609064" y="1460963"/>
                </a:lnTo>
                <a:lnTo>
                  <a:pt x="11589359" y="1460963"/>
                </a:lnTo>
                <a:cubicBezTo>
                  <a:pt x="11530060" y="1678090"/>
                  <a:pt x="11352529" y="1816398"/>
                  <a:pt x="11115509" y="1816398"/>
                </a:cubicBezTo>
                <a:cubicBezTo>
                  <a:pt x="10878489" y="1816398"/>
                  <a:pt x="10681067" y="1697983"/>
                  <a:pt x="10681067" y="1441259"/>
                </a:cubicBezTo>
                <a:cubicBezTo>
                  <a:pt x="10681067" y="1105527"/>
                  <a:pt x="10977201" y="1066118"/>
                  <a:pt x="11253629" y="1026708"/>
                </a:cubicBezTo>
                <a:cubicBezTo>
                  <a:pt x="11470756" y="987300"/>
                  <a:pt x="11589359" y="947702"/>
                  <a:pt x="11589359" y="769984"/>
                </a:cubicBezTo>
                <a:cubicBezTo>
                  <a:pt x="11589359" y="651569"/>
                  <a:pt x="11510353" y="533153"/>
                  <a:pt x="11293227" y="533153"/>
                </a:cubicBezTo>
                <a:cubicBezTo>
                  <a:pt x="11076101" y="533153"/>
                  <a:pt x="10957497" y="631863"/>
                  <a:pt x="10957497" y="848992"/>
                </a:cubicBezTo>
                <a:lnTo>
                  <a:pt x="10700773" y="848992"/>
                </a:lnTo>
                <a:cubicBezTo>
                  <a:pt x="10720477" y="533153"/>
                  <a:pt x="10917900" y="355435"/>
                  <a:pt x="11293040" y="355435"/>
                </a:cubicBezTo>
                <a:close/>
                <a:moveTo>
                  <a:pt x="9950869" y="355435"/>
                </a:moveTo>
                <a:cubicBezTo>
                  <a:pt x="10306305" y="355435"/>
                  <a:pt x="10543136" y="651569"/>
                  <a:pt x="10543136" y="1066118"/>
                </a:cubicBezTo>
                <a:cubicBezTo>
                  <a:pt x="10543136" y="1500561"/>
                  <a:pt x="10286412" y="1816398"/>
                  <a:pt x="9950869" y="1816398"/>
                </a:cubicBezTo>
                <a:cubicBezTo>
                  <a:pt x="9733742" y="1816398"/>
                  <a:pt x="9536320" y="1697983"/>
                  <a:pt x="9477018" y="1460963"/>
                </a:cubicBezTo>
                <a:lnTo>
                  <a:pt x="9457314" y="1460963"/>
                </a:lnTo>
                <a:lnTo>
                  <a:pt x="9457314" y="2250653"/>
                </a:lnTo>
                <a:lnTo>
                  <a:pt x="9220482" y="2250653"/>
                </a:lnTo>
                <a:lnTo>
                  <a:pt x="9220482" y="375139"/>
                </a:lnTo>
                <a:lnTo>
                  <a:pt x="9457314" y="375139"/>
                </a:lnTo>
                <a:lnTo>
                  <a:pt x="9457314" y="710871"/>
                </a:lnTo>
                <a:lnTo>
                  <a:pt x="9477018" y="710871"/>
                </a:lnTo>
                <a:cubicBezTo>
                  <a:pt x="9536320" y="474038"/>
                  <a:pt x="9733742" y="355435"/>
                  <a:pt x="9950869" y="355435"/>
                </a:cubicBezTo>
                <a:close/>
                <a:moveTo>
                  <a:pt x="7660247" y="355435"/>
                </a:moveTo>
                <a:cubicBezTo>
                  <a:pt x="7857667" y="355435"/>
                  <a:pt x="8035385" y="473851"/>
                  <a:pt x="8094687" y="710871"/>
                </a:cubicBezTo>
                <a:cubicBezTo>
                  <a:pt x="8153988" y="454147"/>
                  <a:pt x="8351411" y="355435"/>
                  <a:pt x="8529128" y="355435"/>
                </a:cubicBezTo>
                <a:cubicBezTo>
                  <a:pt x="8785852" y="355435"/>
                  <a:pt x="9002979" y="533153"/>
                  <a:pt x="9002979" y="829286"/>
                </a:cubicBezTo>
                <a:lnTo>
                  <a:pt x="9002979" y="1776989"/>
                </a:lnTo>
                <a:lnTo>
                  <a:pt x="8746255" y="1776989"/>
                </a:lnTo>
                <a:lnTo>
                  <a:pt x="8746255" y="848992"/>
                </a:lnTo>
                <a:cubicBezTo>
                  <a:pt x="8746255" y="671274"/>
                  <a:pt x="8627841" y="552857"/>
                  <a:pt x="8469828" y="552857"/>
                </a:cubicBezTo>
                <a:cubicBezTo>
                  <a:pt x="8252701" y="552857"/>
                  <a:pt x="8114393" y="730575"/>
                  <a:pt x="8114393" y="1066118"/>
                </a:cubicBezTo>
                <a:lnTo>
                  <a:pt x="8114393" y="1776802"/>
                </a:lnTo>
                <a:lnTo>
                  <a:pt x="7857667" y="1776802"/>
                </a:lnTo>
                <a:lnTo>
                  <a:pt x="7857667" y="848803"/>
                </a:lnTo>
                <a:cubicBezTo>
                  <a:pt x="7857667" y="671084"/>
                  <a:pt x="7739253" y="552670"/>
                  <a:pt x="7581239" y="552670"/>
                </a:cubicBezTo>
                <a:cubicBezTo>
                  <a:pt x="7364113" y="552670"/>
                  <a:pt x="7206099" y="769797"/>
                  <a:pt x="7206099" y="1065931"/>
                </a:cubicBezTo>
                <a:lnTo>
                  <a:pt x="7206099" y="1776613"/>
                </a:lnTo>
                <a:lnTo>
                  <a:pt x="6969268" y="1776613"/>
                </a:lnTo>
                <a:lnTo>
                  <a:pt x="6969268" y="375139"/>
                </a:lnTo>
                <a:lnTo>
                  <a:pt x="7206099" y="375139"/>
                </a:lnTo>
                <a:lnTo>
                  <a:pt x="7206099" y="710871"/>
                </a:lnTo>
                <a:cubicBezTo>
                  <a:pt x="7265401" y="474038"/>
                  <a:pt x="7442931" y="355435"/>
                  <a:pt x="7660247" y="355435"/>
                </a:cubicBezTo>
                <a:close/>
                <a:moveTo>
                  <a:pt x="6120466" y="355248"/>
                </a:moveTo>
                <a:cubicBezTo>
                  <a:pt x="6554719" y="355248"/>
                  <a:pt x="6791739" y="651380"/>
                  <a:pt x="6791739" y="1085823"/>
                </a:cubicBezTo>
                <a:cubicBezTo>
                  <a:pt x="6791739" y="1520265"/>
                  <a:pt x="6535015" y="1816400"/>
                  <a:pt x="6120466" y="1816400"/>
                </a:cubicBezTo>
                <a:cubicBezTo>
                  <a:pt x="5705915" y="1816400"/>
                  <a:pt x="5429487" y="1520265"/>
                  <a:pt x="5429487" y="1085823"/>
                </a:cubicBezTo>
                <a:cubicBezTo>
                  <a:pt x="5429487" y="651380"/>
                  <a:pt x="5686211" y="355248"/>
                  <a:pt x="6120466" y="355248"/>
                </a:cubicBezTo>
                <a:close/>
                <a:moveTo>
                  <a:pt x="4639609" y="355248"/>
                </a:moveTo>
                <a:cubicBezTo>
                  <a:pt x="4995043" y="355248"/>
                  <a:pt x="5251580" y="572374"/>
                  <a:pt x="5271473" y="908106"/>
                </a:cubicBezTo>
                <a:lnTo>
                  <a:pt x="5014749" y="908106"/>
                </a:lnTo>
                <a:cubicBezTo>
                  <a:pt x="4995043" y="710682"/>
                  <a:pt x="4896333" y="552670"/>
                  <a:pt x="4639609" y="552670"/>
                </a:cubicBezTo>
                <a:cubicBezTo>
                  <a:pt x="4382885" y="552670"/>
                  <a:pt x="4205167" y="769797"/>
                  <a:pt x="4205167" y="1085823"/>
                </a:cubicBezTo>
                <a:cubicBezTo>
                  <a:pt x="4205167" y="1401849"/>
                  <a:pt x="4382885" y="1618975"/>
                  <a:pt x="4639609" y="1618975"/>
                </a:cubicBezTo>
                <a:cubicBezTo>
                  <a:pt x="4856736" y="1618975"/>
                  <a:pt x="4995043" y="1480857"/>
                  <a:pt x="5034454" y="1243837"/>
                </a:cubicBezTo>
                <a:lnTo>
                  <a:pt x="5271284" y="1243837"/>
                </a:lnTo>
                <a:cubicBezTo>
                  <a:pt x="5251580" y="1599271"/>
                  <a:pt x="4994856" y="1816400"/>
                  <a:pt x="4639422" y="1816400"/>
                </a:cubicBezTo>
                <a:cubicBezTo>
                  <a:pt x="4244576" y="1816400"/>
                  <a:pt x="3948443" y="1520265"/>
                  <a:pt x="3948443" y="1085823"/>
                </a:cubicBezTo>
                <a:lnTo>
                  <a:pt x="3948630" y="1085823"/>
                </a:lnTo>
                <a:cubicBezTo>
                  <a:pt x="3948630" y="651380"/>
                  <a:pt x="4225061" y="355248"/>
                  <a:pt x="4639609" y="355248"/>
                </a:cubicBezTo>
                <a:close/>
                <a:moveTo>
                  <a:pt x="2369629" y="355248"/>
                </a:moveTo>
                <a:cubicBezTo>
                  <a:pt x="2784179" y="355248"/>
                  <a:pt x="3021197" y="671086"/>
                  <a:pt x="3021197" y="1105529"/>
                </a:cubicBezTo>
                <a:lnTo>
                  <a:pt x="3021197" y="1144937"/>
                </a:lnTo>
                <a:lnTo>
                  <a:pt x="3020823" y="1145124"/>
                </a:lnTo>
                <a:lnTo>
                  <a:pt x="1954706" y="1145124"/>
                </a:lnTo>
                <a:cubicBezTo>
                  <a:pt x="1974412" y="1441259"/>
                  <a:pt x="2152128" y="1618975"/>
                  <a:pt x="2389146" y="1618975"/>
                </a:cubicBezTo>
                <a:cubicBezTo>
                  <a:pt x="2566864" y="1618975"/>
                  <a:pt x="2724876" y="1520265"/>
                  <a:pt x="2744582" y="1362251"/>
                </a:cubicBezTo>
                <a:lnTo>
                  <a:pt x="3001306" y="1362251"/>
                </a:lnTo>
                <a:cubicBezTo>
                  <a:pt x="2961896" y="1638682"/>
                  <a:pt x="2705172" y="1816400"/>
                  <a:pt x="2389335" y="1816400"/>
                </a:cubicBezTo>
                <a:cubicBezTo>
                  <a:pt x="1974784" y="1816400"/>
                  <a:pt x="1698356" y="1539969"/>
                  <a:pt x="1698356" y="1085823"/>
                </a:cubicBezTo>
                <a:cubicBezTo>
                  <a:pt x="1698356" y="671274"/>
                  <a:pt x="1955080" y="355248"/>
                  <a:pt x="2369629" y="355248"/>
                </a:cubicBezTo>
                <a:close/>
                <a:moveTo>
                  <a:pt x="3297064" y="0"/>
                </a:moveTo>
                <a:lnTo>
                  <a:pt x="3553788" y="0"/>
                </a:lnTo>
                <a:lnTo>
                  <a:pt x="3553788" y="375141"/>
                </a:lnTo>
                <a:lnTo>
                  <a:pt x="3849920" y="375141"/>
                </a:lnTo>
                <a:lnTo>
                  <a:pt x="3849920" y="572563"/>
                </a:lnTo>
                <a:lnTo>
                  <a:pt x="3553788" y="572563"/>
                </a:lnTo>
                <a:lnTo>
                  <a:pt x="3553788" y="1401851"/>
                </a:lnTo>
                <a:cubicBezTo>
                  <a:pt x="3553788" y="1559863"/>
                  <a:pt x="3613089" y="1618977"/>
                  <a:pt x="3711800" y="1618977"/>
                </a:cubicBezTo>
                <a:cubicBezTo>
                  <a:pt x="3771104" y="1618977"/>
                  <a:pt x="3810512" y="1599273"/>
                  <a:pt x="3849920" y="1579567"/>
                </a:cubicBezTo>
                <a:lnTo>
                  <a:pt x="3849920" y="1776989"/>
                </a:lnTo>
                <a:cubicBezTo>
                  <a:pt x="3810512" y="1796696"/>
                  <a:pt x="3751210" y="1816400"/>
                  <a:pt x="3691908" y="1816400"/>
                </a:cubicBezTo>
                <a:cubicBezTo>
                  <a:pt x="3455078" y="1816400"/>
                  <a:pt x="3297064" y="1697983"/>
                  <a:pt x="3297064" y="1421555"/>
                </a:cubicBezTo>
                <a:lnTo>
                  <a:pt x="3297064" y="572563"/>
                </a:lnTo>
                <a:lnTo>
                  <a:pt x="3099642" y="572563"/>
                </a:lnTo>
                <a:lnTo>
                  <a:pt x="3099642" y="375141"/>
                </a:lnTo>
                <a:lnTo>
                  <a:pt x="3297064" y="375141"/>
                </a:lnTo>
                <a:close/>
                <a:moveTo>
                  <a:pt x="0" y="0"/>
                </a:moveTo>
                <a:lnTo>
                  <a:pt x="315839" y="0"/>
                </a:lnTo>
                <a:lnTo>
                  <a:pt x="1105528" y="1224132"/>
                </a:lnTo>
                <a:cubicBezTo>
                  <a:pt x="1164830" y="1322843"/>
                  <a:pt x="1223944" y="1421555"/>
                  <a:pt x="1263540" y="1500561"/>
                </a:cubicBezTo>
                <a:lnTo>
                  <a:pt x="1263540" y="0"/>
                </a:lnTo>
                <a:lnTo>
                  <a:pt x="1500372" y="0"/>
                </a:lnTo>
                <a:lnTo>
                  <a:pt x="1500372" y="1776989"/>
                </a:lnTo>
                <a:lnTo>
                  <a:pt x="1184534" y="1776989"/>
                </a:lnTo>
                <a:lnTo>
                  <a:pt x="394845" y="572563"/>
                </a:lnTo>
                <a:cubicBezTo>
                  <a:pt x="335543" y="473851"/>
                  <a:pt x="276430" y="375141"/>
                  <a:pt x="256724" y="296135"/>
                </a:cubicBezTo>
                <a:lnTo>
                  <a:pt x="237022" y="296135"/>
                </a:lnTo>
                <a:cubicBezTo>
                  <a:pt x="256724" y="375141"/>
                  <a:pt x="256724" y="493557"/>
                  <a:pt x="256724" y="611972"/>
                </a:cubicBezTo>
                <a:lnTo>
                  <a:pt x="256724" y="1776802"/>
                </a:lnTo>
                <a:lnTo>
                  <a:pt x="0" y="17768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96D470-D4D1-210D-7665-C74903C53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4BAB8B75-C663-7641-4486-474A396CF1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chemeClr val="tx1">
              <a:lumMod val="85000"/>
            </a:schemeClr>
          </a:solidFill>
        </p:spPr>
        <p:txBody>
          <a:bodyPr lIns="0" tIns="3708000" anchor="t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altLang="zh-HK" dirty="0"/>
              <a:t>Click icon to add picture, then right click and select option Send to Back</a:t>
            </a:r>
          </a:p>
        </p:txBody>
      </p:sp>
    </p:spTree>
    <p:extLst>
      <p:ext uri="{BB962C8B-B14F-4D97-AF65-F5344CB8AC3E}">
        <p14:creationId xmlns:p14="http://schemas.microsoft.com/office/powerpoint/2010/main" val="10739237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050">
          <p15:clr>
            <a:srgbClr val="A4A3A4"/>
          </p15:clr>
        </p15:guide>
        <p15:guide id="2" orient="horz" pos="1168">
          <p15:clr>
            <a:srgbClr val="A4A3A4"/>
          </p15:clr>
        </p15:guide>
        <p15:guide id="3" orient="horz" pos="2101">
          <p15:clr>
            <a:srgbClr val="A4A3A4"/>
          </p15:clr>
        </p15:guide>
        <p15:guide id="4" orient="horz" pos="2218">
          <p15:clr>
            <a:srgbClr val="A4A3A4"/>
          </p15:clr>
        </p15:guide>
        <p15:guide id="5" orient="horz" pos="3151">
          <p15:clr>
            <a:srgbClr val="A4A3A4"/>
          </p15:clr>
        </p15:guide>
        <p15:guide id="6" orient="horz" pos="3269">
          <p15:clr>
            <a:srgbClr val="A4A3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6" hidden="1">
            <a:extLst>
              <a:ext uri="{FF2B5EF4-FFF2-40B4-BE49-F238E27FC236}">
                <a16:creationId xmlns:a16="http://schemas.microsoft.com/office/drawing/2014/main" id="{179654EB-7DAA-1188-44F2-3FCCC700118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5" name="Footer Placeholder 8" hidden="1">
            <a:extLst>
              <a:ext uri="{FF2B5EF4-FFF2-40B4-BE49-F238E27FC236}">
                <a16:creationId xmlns:a16="http://schemas.microsoft.com/office/drawing/2014/main" id="{126939BF-C468-B267-120C-826151A884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8" name="Backgrounds">
            <a:extLst>
              <a:ext uri="{FF2B5EF4-FFF2-40B4-BE49-F238E27FC236}">
                <a16:creationId xmlns:a16="http://schemas.microsoft.com/office/drawing/2014/main" id="{7AD19EA5-3B18-CAB3-5725-B4717126ABC9}"/>
              </a:ext>
            </a:extLst>
          </p:cNvPr>
          <p:cNvSpPr/>
          <p:nvPr userDrawn="1"/>
        </p:nvSpPr>
        <p:spPr>
          <a:xfrm>
            <a:off x="6188074" y="0"/>
            <a:ext cx="6005125" cy="6861600"/>
          </a:xfrm>
          <a:prstGeom prst="rect">
            <a:avLst/>
          </a:prstGeom>
          <a:solidFill>
            <a:srgbClr val="123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9" name="Grid - green">
            <a:extLst>
              <a:ext uri="{FF2B5EF4-FFF2-40B4-BE49-F238E27FC236}">
                <a16:creationId xmlns:a16="http://schemas.microsoft.com/office/drawing/2014/main" id="{A5369962-7EA9-80F6-F699-6D0DE4C07EF1}"/>
              </a:ext>
            </a:extLst>
          </p:cNvPr>
          <p:cNvSpPr/>
          <p:nvPr userDrawn="1"/>
        </p:nvSpPr>
        <p:spPr>
          <a:xfrm flipH="1">
            <a:off x="6188075" y="0"/>
            <a:ext cx="6005125" cy="6858000"/>
          </a:xfrm>
          <a:custGeom>
            <a:avLst/>
            <a:gdLst>
              <a:gd name="connsiteX0" fmla="*/ 189969 w 6005125"/>
              <a:gd name="connsiteY0" fmla="*/ 0 h 6858000"/>
              <a:gd name="connsiteX1" fmla="*/ 182769 w 6005125"/>
              <a:gd name="connsiteY1" fmla="*/ 0 h 6858000"/>
              <a:gd name="connsiteX2" fmla="*/ 182769 w 6005125"/>
              <a:gd name="connsiteY2" fmla="*/ 183019 h 6858000"/>
              <a:gd name="connsiteX3" fmla="*/ 0 w 6005125"/>
              <a:gd name="connsiteY3" fmla="*/ 183019 h 6858000"/>
              <a:gd name="connsiteX4" fmla="*/ 0 w 6005125"/>
              <a:gd name="connsiteY4" fmla="*/ 190219 h 6858000"/>
              <a:gd name="connsiteX5" fmla="*/ 182769 w 6005125"/>
              <a:gd name="connsiteY5" fmla="*/ 190219 h 6858000"/>
              <a:gd name="connsiteX6" fmla="*/ 182769 w 6005125"/>
              <a:gd name="connsiteY6" fmla="*/ 6667781 h 6858000"/>
              <a:gd name="connsiteX7" fmla="*/ 0 w 6005125"/>
              <a:gd name="connsiteY7" fmla="*/ 6667781 h 6858000"/>
              <a:gd name="connsiteX8" fmla="*/ 0 w 6005125"/>
              <a:gd name="connsiteY8" fmla="*/ 6674981 h 6858000"/>
              <a:gd name="connsiteX9" fmla="*/ 182769 w 6005125"/>
              <a:gd name="connsiteY9" fmla="*/ 6674981 h 6858000"/>
              <a:gd name="connsiteX10" fmla="*/ 182769 w 6005125"/>
              <a:gd name="connsiteY10" fmla="*/ 6858000 h 6858000"/>
              <a:gd name="connsiteX11" fmla="*/ 189969 w 6005125"/>
              <a:gd name="connsiteY11" fmla="*/ 6858000 h 6858000"/>
              <a:gd name="connsiteX12" fmla="*/ 189969 w 6005125"/>
              <a:gd name="connsiteY12" fmla="*/ 6674981 h 6858000"/>
              <a:gd name="connsiteX13" fmla="*/ 6005125 w 6005125"/>
              <a:gd name="connsiteY13" fmla="*/ 6674981 h 6858000"/>
              <a:gd name="connsiteX14" fmla="*/ 6005125 w 6005125"/>
              <a:gd name="connsiteY14" fmla="*/ 6667781 h 6858000"/>
              <a:gd name="connsiteX15" fmla="*/ 189969 w 6005125"/>
              <a:gd name="connsiteY15" fmla="*/ 6667781 h 6858000"/>
              <a:gd name="connsiteX16" fmla="*/ 189969 w 6005125"/>
              <a:gd name="connsiteY16" fmla="*/ 190219 h 6858000"/>
              <a:gd name="connsiteX17" fmla="*/ 6005125 w 6005125"/>
              <a:gd name="connsiteY17" fmla="*/ 190219 h 6858000"/>
              <a:gd name="connsiteX18" fmla="*/ 6005125 w 6005125"/>
              <a:gd name="connsiteY18" fmla="*/ 183019 h 6858000"/>
              <a:gd name="connsiteX19" fmla="*/ 189969 w 6005125"/>
              <a:gd name="connsiteY19" fmla="*/ 1830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05125" h="6858000">
                <a:moveTo>
                  <a:pt x="189969" y="0"/>
                </a:moveTo>
                <a:lnTo>
                  <a:pt x="182769" y="0"/>
                </a:lnTo>
                <a:lnTo>
                  <a:pt x="182769" y="183019"/>
                </a:lnTo>
                <a:lnTo>
                  <a:pt x="0" y="183019"/>
                </a:lnTo>
                <a:lnTo>
                  <a:pt x="0" y="190219"/>
                </a:lnTo>
                <a:lnTo>
                  <a:pt x="182769" y="190219"/>
                </a:lnTo>
                <a:lnTo>
                  <a:pt x="182769" y="6667781"/>
                </a:lnTo>
                <a:lnTo>
                  <a:pt x="0" y="6667781"/>
                </a:lnTo>
                <a:lnTo>
                  <a:pt x="0" y="6674981"/>
                </a:lnTo>
                <a:lnTo>
                  <a:pt x="182769" y="6674981"/>
                </a:lnTo>
                <a:lnTo>
                  <a:pt x="182769" y="6858000"/>
                </a:lnTo>
                <a:lnTo>
                  <a:pt x="189969" y="6858000"/>
                </a:lnTo>
                <a:lnTo>
                  <a:pt x="189969" y="6674981"/>
                </a:lnTo>
                <a:lnTo>
                  <a:pt x="6005125" y="6674981"/>
                </a:lnTo>
                <a:lnTo>
                  <a:pt x="6005125" y="6667781"/>
                </a:lnTo>
                <a:lnTo>
                  <a:pt x="189969" y="6667781"/>
                </a:lnTo>
                <a:lnTo>
                  <a:pt x="189969" y="190219"/>
                </a:lnTo>
                <a:lnTo>
                  <a:pt x="6005125" y="190219"/>
                </a:lnTo>
                <a:lnTo>
                  <a:pt x="6005125" y="183019"/>
                </a:lnTo>
                <a:lnTo>
                  <a:pt x="189969" y="183019"/>
                </a:lnTo>
                <a:close/>
              </a:path>
            </a:pathLst>
          </a:custGeom>
          <a:solidFill>
            <a:srgbClr val="2A4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000" noProof="0" dirty="0" err="1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5626F37-E63E-10B6-D303-FA948D10A0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738" y="185737"/>
            <a:ext cx="5816599" cy="947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F4DBB5-A82F-1751-7F85-F307A3EEB3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5738" y="1368000"/>
            <a:ext cx="5818622" cy="4568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text                                                   </a:t>
            </a:r>
            <a:r>
              <a:rPr lang="en-US" dirty="0" err="1"/>
              <a:t>Higlight</a:t>
            </a:r>
            <a:r>
              <a:rPr lang="en-US" dirty="0"/>
              <a:t> &amp; TAB for next text style                           SHIFT+TAB to go back through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white">
          <a:xfrm>
            <a:off x="6372225" y="185737"/>
            <a:ext cx="5632450" cy="64849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 dirty="0"/>
              <a:t>Click to add text                                           </a:t>
            </a:r>
            <a:r>
              <a:rPr lang="en-US" noProof="0" dirty="0" err="1"/>
              <a:t>Higlight</a:t>
            </a:r>
            <a:r>
              <a:rPr lang="en-US" noProof="0" dirty="0"/>
              <a:t> &amp; TAB for next text style                      SHIFT+TAB to go back through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37DD5-16E1-437E-B075-CD0296047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86513" y="6474619"/>
            <a:ext cx="2713037" cy="1960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5358789"/>
      </p:ext>
    </p:extLst>
  </p:cSld>
  <p:clrMapOvr>
    <a:overrideClrMapping bg1="dk1" tx1="lt1" bg2="dk2" tx2="lt2" accent1="l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716DE2CE-A604-1EFD-61D5-978625BFAF1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F20AC7C6-F5C0-E9EC-7AD7-9FD83DEEBF2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8" name="Backgrounds">
            <a:extLst>
              <a:ext uri="{FF2B5EF4-FFF2-40B4-BE49-F238E27FC236}">
                <a16:creationId xmlns:a16="http://schemas.microsoft.com/office/drawing/2014/main" id="{7AD19EA5-3B18-CAB3-5725-B4717126ABC9}"/>
              </a:ext>
            </a:extLst>
          </p:cNvPr>
          <p:cNvSpPr/>
          <p:nvPr userDrawn="1"/>
        </p:nvSpPr>
        <p:spPr>
          <a:xfrm>
            <a:off x="0" y="0"/>
            <a:ext cx="6002338" cy="6861600"/>
          </a:xfrm>
          <a:prstGeom prst="rect">
            <a:avLst/>
          </a:prstGeom>
          <a:solidFill>
            <a:srgbClr val="123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3" name="Grid - green">
            <a:extLst>
              <a:ext uri="{FF2B5EF4-FFF2-40B4-BE49-F238E27FC236}">
                <a16:creationId xmlns:a16="http://schemas.microsoft.com/office/drawing/2014/main" id="{05BF75E0-A427-C0B0-4525-2E35D6CCE6E1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6002338" cy="6858000"/>
          </a:xfrm>
          <a:custGeom>
            <a:avLst/>
            <a:gdLst>
              <a:gd name="connsiteX0" fmla="*/ 183018 w 6002338"/>
              <a:gd name="connsiteY0" fmla="*/ 0 h 6858000"/>
              <a:gd name="connsiteX1" fmla="*/ 190218 w 6002338"/>
              <a:gd name="connsiteY1" fmla="*/ 0 h 6858000"/>
              <a:gd name="connsiteX2" fmla="*/ 190218 w 6002338"/>
              <a:gd name="connsiteY2" fmla="*/ 183019 h 6858000"/>
              <a:gd name="connsiteX3" fmla="*/ 6002338 w 6002338"/>
              <a:gd name="connsiteY3" fmla="*/ 183019 h 6858000"/>
              <a:gd name="connsiteX4" fmla="*/ 6002338 w 6002338"/>
              <a:gd name="connsiteY4" fmla="*/ 190219 h 6858000"/>
              <a:gd name="connsiteX5" fmla="*/ 190218 w 6002338"/>
              <a:gd name="connsiteY5" fmla="*/ 190219 h 6858000"/>
              <a:gd name="connsiteX6" fmla="*/ 190218 w 6002338"/>
              <a:gd name="connsiteY6" fmla="*/ 6667781 h 6858000"/>
              <a:gd name="connsiteX7" fmla="*/ 6002338 w 6002338"/>
              <a:gd name="connsiteY7" fmla="*/ 6667781 h 6858000"/>
              <a:gd name="connsiteX8" fmla="*/ 6002338 w 6002338"/>
              <a:gd name="connsiteY8" fmla="*/ 6674981 h 6858000"/>
              <a:gd name="connsiteX9" fmla="*/ 190218 w 6002338"/>
              <a:gd name="connsiteY9" fmla="*/ 6674981 h 6858000"/>
              <a:gd name="connsiteX10" fmla="*/ 190218 w 6002338"/>
              <a:gd name="connsiteY10" fmla="*/ 6858000 h 6858000"/>
              <a:gd name="connsiteX11" fmla="*/ 183018 w 6002338"/>
              <a:gd name="connsiteY11" fmla="*/ 6858000 h 6858000"/>
              <a:gd name="connsiteX12" fmla="*/ 183018 w 6002338"/>
              <a:gd name="connsiteY12" fmla="*/ 6674981 h 6858000"/>
              <a:gd name="connsiteX13" fmla="*/ 0 w 6002338"/>
              <a:gd name="connsiteY13" fmla="*/ 6674981 h 6858000"/>
              <a:gd name="connsiteX14" fmla="*/ 0 w 6002338"/>
              <a:gd name="connsiteY14" fmla="*/ 6667781 h 6858000"/>
              <a:gd name="connsiteX15" fmla="*/ 183018 w 6002338"/>
              <a:gd name="connsiteY15" fmla="*/ 6667781 h 6858000"/>
              <a:gd name="connsiteX16" fmla="*/ 183018 w 6002338"/>
              <a:gd name="connsiteY16" fmla="*/ 190219 h 6858000"/>
              <a:gd name="connsiteX17" fmla="*/ 0 w 6002338"/>
              <a:gd name="connsiteY17" fmla="*/ 190219 h 6858000"/>
              <a:gd name="connsiteX18" fmla="*/ 0 w 6002338"/>
              <a:gd name="connsiteY18" fmla="*/ 183019 h 6858000"/>
              <a:gd name="connsiteX19" fmla="*/ 183018 w 6002338"/>
              <a:gd name="connsiteY19" fmla="*/ 1830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02338" h="6858000">
                <a:moveTo>
                  <a:pt x="183018" y="0"/>
                </a:moveTo>
                <a:lnTo>
                  <a:pt x="190218" y="0"/>
                </a:lnTo>
                <a:lnTo>
                  <a:pt x="190218" y="183019"/>
                </a:lnTo>
                <a:lnTo>
                  <a:pt x="6002338" y="183019"/>
                </a:lnTo>
                <a:lnTo>
                  <a:pt x="6002338" y="190219"/>
                </a:lnTo>
                <a:lnTo>
                  <a:pt x="190218" y="190219"/>
                </a:lnTo>
                <a:lnTo>
                  <a:pt x="190218" y="6667781"/>
                </a:lnTo>
                <a:lnTo>
                  <a:pt x="6002338" y="6667781"/>
                </a:lnTo>
                <a:lnTo>
                  <a:pt x="6002338" y="6674981"/>
                </a:lnTo>
                <a:lnTo>
                  <a:pt x="190218" y="6674981"/>
                </a:lnTo>
                <a:lnTo>
                  <a:pt x="190218" y="6858000"/>
                </a:lnTo>
                <a:lnTo>
                  <a:pt x="183018" y="6858000"/>
                </a:lnTo>
                <a:lnTo>
                  <a:pt x="183018" y="6674981"/>
                </a:lnTo>
                <a:lnTo>
                  <a:pt x="0" y="6674981"/>
                </a:lnTo>
                <a:lnTo>
                  <a:pt x="0" y="6667781"/>
                </a:lnTo>
                <a:lnTo>
                  <a:pt x="183018" y="6667781"/>
                </a:lnTo>
                <a:lnTo>
                  <a:pt x="183018" y="190219"/>
                </a:lnTo>
                <a:lnTo>
                  <a:pt x="0" y="190219"/>
                </a:lnTo>
                <a:lnTo>
                  <a:pt x="0" y="183019"/>
                </a:lnTo>
                <a:lnTo>
                  <a:pt x="183018" y="183019"/>
                </a:lnTo>
                <a:close/>
              </a:path>
            </a:pathLst>
          </a:custGeom>
          <a:solidFill>
            <a:srgbClr val="2A4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000" noProof="0" dirty="0" err="1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19F4AB5E-E829-B15C-73E8-1CE3DB7AFC28}"/>
              </a:ext>
            </a:extLst>
          </p:cNvPr>
          <p:cNvSpPr/>
          <p:nvPr userDrawn="1"/>
        </p:nvSpPr>
        <p:spPr bwMode="white">
          <a:xfrm>
            <a:off x="6190695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5C14E4-676F-C93B-99CF-28C01107F7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7263" y="185737"/>
            <a:ext cx="5817412" cy="947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F4DBB5-A82F-1751-7F85-F307A3EEB3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8461" y="1368000"/>
            <a:ext cx="5817413" cy="4568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                                                     </a:t>
            </a:r>
            <a:r>
              <a:rPr lang="en-US" dirty="0" err="1"/>
              <a:t>Higlight</a:t>
            </a:r>
            <a:r>
              <a:rPr lang="en-US" dirty="0"/>
              <a:t> &amp; TAB for next text style                        SHIFT+TAB to go back through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white">
          <a:xfrm>
            <a:off x="186123" y="185737"/>
            <a:ext cx="5624127" cy="64849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 dirty="0"/>
              <a:t>Click to add text                                                </a:t>
            </a:r>
            <a:r>
              <a:rPr lang="en-US" noProof="0" dirty="0" err="1"/>
              <a:t>Higlight</a:t>
            </a:r>
            <a:r>
              <a:rPr lang="en-US" noProof="0" dirty="0"/>
              <a:t> &amp; TAB for next text style                     SHIFT+TAB to go back through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37DD5-16E1-437E-B075-CD0296047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1638" y="6474619"/>
            <a:ext cx="2713037" cy="1960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4933833"/>
      </p:ext>
    </p:extLst>
  </p:cSld>
  <p:clrMapOvr>
    <a:overrideClrMapping bg1="dk1" tx1="lt1" bg2="dk2" tx2="lt2" accent1="l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pag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8341C624-B86A-DA65-DC5C-4F5FB3B756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10" name="Footer Placeholder 8" hidden="1">
            <a:extLst>
              <a:ext uri="{FF2B5EF4-FFF2-40B4-BE49-F238E27FC236}">
                <a16:creationId xmlns:a16="http://schemas.microsoft.com/office/drawing/2014/main" id="{46F0B5FC-D0C1-D42A-7143-9290BE3E9DF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10" hidden="1">
            <a:extLst>
              <a:ext uri="{FF2B5EF4-FFF2-40B4-BE49-F238E27FC236}">
                <a16:creationId xmlns:a16="http://schemas.microsoft.com/office/drawing/2014/main" id="{BB9F807B-ECD1-F577-B866-7D7D8703EC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Backgrounds">
            <a:extLst>
              <a:ext uri="{FF2B5EF4-FFF2-40B4-BE49-F238E27FC236}">
                <a16:creationId xmlns:a16="http://schemas.microsoft.com/office/drawing/2014/main" id="{CA0DEA3C-AEE2-C307-5D8E-500705E9AB76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E7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84" name="Grid">
            <a:extLst>
              <a:ext uri="{FF2B5EF4-FFF2-40B4-BE49-F238E27FC236}">
                <a16:creationId xmlns:a16="http://schemas.microsoft.com/office/drawing/2014/main" id="{6B14ED8E-E195-D0C0-D950-EEEE70133C27}"/>
              </a:ext>
            </a:extLst>
          </p:cNvPr>
          <p:cNvSpPr/>
          <p:nvPr userDrawn="1"/>
        </p:nvSpPr>
        <p:spPr>
          <a:xfrm>
            <a:off x="0" y="2"/>
            <a:ext cx="12193200" cy="6857999"/>
          </a:xfrm>
          <a:custGeom>
            <a:avLst/>
            <a:gdLst>
              <a:gd name="connsiteX0" fmla="*/ 9193444 w 12193200"/>
              <a:gd name="connsiteY0" fmla="*/ 5192943 h 6857999"/>
              <a:gd name="connsiteX1" fmla="*/ 9193444 w 12193200"/>
              <a:gd name="connsiteY1" fmla="*/ 6668993 h 6857999"/>
              <a:gd name="connsiteX2" fmla="*/ 12001406 w 12193200"/>
              <a:gd name="connsiteY2" fmla="*/ 6668993 h 6857999"/>
              <a:gd name="connsiteX3" fmla="*/ 12001406 w 12193200"/>
              <a:gd name="connsiteY3" fmla="*/ 5192943 h 6857999"/>
              <a:gd name="connsiteX4" fmla="*/ 9006666 w 12193200"/>
              <a:gd name="connsiteY4" fmla="*/ 5192943 h 6857999"/>
              <a:gd name="connsiteX5" fmla="*/ 9006666 w 12193200"/>
              <a:gd name="connsiteY5" fmla="*/ 6668993 h 6857999"/>
              <a:gd name="connsiteX6" fmla="*/ 9186244 w 12193200"/>
              <a:gd name="connsiteY6" fmla="*/ 6668993 h 6857999"/>
              <a:gd name="connsiteX7" fmla="*/ 9186244 w 12193200"/>
              <a:gd name="connsiteY7" fmla="*/ 5192943 h 6857999"/>
              <a:gd name="connsiteX8" fmla="*/ 6191504 w 12193200"/>
              <a:gd name="connsiteY8" fmla="*/ 5192943 h 6857999"/>
              <a:gd name="connsiteX9" fmla="*/ 6191504 w 12193200"/>
              <a:gd name="connsiteY9" fmla="*/ 6668993 h 6857999"/>
              <a:gd name="connsiteX10" fmla="*/ 8999466 w 12193200"/>
              <a:gd name="connsiteY10" fmla="*/ 6668993 h 6857999"/>
              <a:gd name="connsiteX11" fmla="*/ 8999466 w 12193200"/>
              <a:gd name="connsiteY11" fmla="*/ 5192943 h 6857999"/>
              <a:gd name="connsiteX12" fmla="*/ 6006316 w 12193200"/>
              <a:gd name="connsiteY12" fmla="*/ 5192943 h 6857999"/>
              <a:gd name="connsiteX13" fmla="*/ 6006316 w 12193200"/>
              <a:gd name="connsiteY13" fmla="*/ 6668993 h 6857999"/>
              <a:gd name="connsiteX14" fmla="*/ 6184304 w 12193200"/>
              <a:gd name="connsiteY14" fmla="*/ 6668993 h 6857999"/>
              <a:gd name="connsiteX15" fmla="*/ 6184304 w 12193200"/>
              <a:gd name="connsiteY15" fmla="*/ 5192943 h 6857999"/>
              <a:gd name="connsiteX16" fmla="*/ 3191152 w 12193200"/>
              <a:gd name="connsiteY16" fmla="*/ 5192943 h 6857999"/>
              <a:gd name="connsiteX17" fmla="*/ 3191152 w 12193200"/>
              <a:gd name="connsiteY17" fmla="*/ 6668993 h 6857999"/>
              <a:gd name="connsiteX18" fmla="*/ 5999116 w 12193200"/>
              <a:gd name="connsiteY18" fmla="*/ 6668993 h 6857999"/>
              <a:gd name="connsiteX19" fmla="*/ 5999116 w 12193200"/>
              <a:gd name="connsiteY19" fmla="*/ 5192943 h 6857999"/>
              <a:gd name="connsiteX20" fmla="*/ 3004803 w 12193200"/>
              <a:gd name="connsiteY20" fmla="*/ 5192943 h 6857999"/>
              <a:gd name="connsiteX21" fmla="*/ 3004803 w 12193200"/>
              <a:gd name="connsiteY21" fmla="*/ 6668993 h 6857999"/>
              <a:gd name="connsiteX22" fmla="*/ 3183952 w 12193200"/>
              <a:gd name="connsiteY22" fmla="*/ 6668993 h 6857999"/>
              <a:gd name="connsiteX23" fmla="*/ 3183952 w 12193200"/>
              <a:gd name="connsiteY23" fmla="*/ 5192943 h 6857999"/>
              <a:gd name="connsiteX24" fmla="*/ 190221 w 12193200"/>
              <a:gd name="connsiteY24" fmla="*/ 5192943 h 6857999"/>
              <a:gd name="connsiteX25" fmla="*/ 190221 w 12193200"/>
              <a:gd name="connsiteY25" fmla="*/ 6668993 h 6857999"/>
              <a:gd name="connsiteX26" fmla="*/ 2997602 w 12193200"/>
              <a:gd name="connsiteY26" fmla="*/ 6668993 h 6857999"/>
              <a:gd name="connsiteX27" fmla="*/ 2997602 w 12193200"/>
              <a:gd name="connsiteY27" fmla="*/ 5192943 h 6857999"/>
              <a:gd name="connsiteX28" fmla="*/ 9193444 w 12193200"/>
              <a:gd name="connsiteY28" fmla="*/ 5006166 h 6857999"/>
              <a:gd name="connsiteX29" fmla="*/ 9193444 w 12193200"/>
              <a:gd name="connsiteY29" fmla="*/ 5185743 h 6857999"/>
              <a:gd name="connsiteX30" fmla="*/ 12001406 w 12193200"/>
              <a:gd name="connsiteY30" fmla="*/ 5185743 h 6857999"/>
              <a:gd name="connsiteX31" fmla="*/ 12001406 w 12193200"/>
              <a:gd name="connsiteY31" fmla="*/ 5006166 h 6857999"/>
              <a:gd name="connsiteX32" fmla="*/ 9006666 w 12193200"/>
              <a:gd name="connsiteY32" fmla="*/ 5006166 h 6857999"/>
              <a:gd name="connsiteX33" fmla="*/ 9006666 w 12193200"/>
              <a:gd name="connsiteY33" fmla="*/ 5185743 h 6857999"/>
              <a:gd name="connsiteX34" fmla="*/ 9186244 w 12193200"/>
              <a:gd name="connsiteY34" fmla="*/ 5185743 h 6857999"/>
              <a:gd name="connsiteX35" fmla="*/ 9186244 w 12193200"/>
              <a:gd name="connsiteY35" fmla="*/ 5006166 h 6857999"/>
              <a:gd name="connsiteX36" fmla="*/ 6191504 w 12193200"/>
              <a:gd name="connsiteY36" fmla="*/ 5006166 h 6857999"/>
              <a:gd name="connsiteX37" fmla="*/ 6191504 w 12193200"/>
              <a:gd name="connsiteY37" fmla="*/ 5185743 h 6857999"/>
              <a:gd name="connsiteX38" fmla="*/ 8999466 w 12193200"/>
              <a:gd name="connsiteY38" fmla="*/ 5185743 h 6857999"/>
              <a:gd name="connsiteX39" fmla="*/ 8999466 w 12193200"/>
              <a:gd name="connsiteY39" fmla="*/ 5006166 h 6857999"/>
              <a:gd name="connsiteX40" fmla="*/ 6006316 w 12193200"/>
              <a:gd name="connsiteY40" fmla="*/ 5006166 h 6857999"/>
              <a:gd name="connsiteX41" fmla="*/ 6006316 w 12193200"/>
              <a:gd name="connsiteY41" fmla="*/ 5185743 h 6857999"/>
              <a:gd name="connsiteX42" fmla="*/ 6184304 w 12193200"/>
              <a:gd name="connsiteY42" fmla="*/ 5185743 h 6857999"/>
              <a:gd name="connsiteX43" fmla="*/ 6184304 w 12193200"/>
              <a:gd name="connsiteY43" fmla="*/ 5006166 h 6857999"/>
              <a:gd name="connsiteX44" fmla="*/ 3191152 w 12193200"/>
              <a:gd name="connsiteY44" fmla="*/ 5006166 h 6857999"/>
              <a:gd name="connsiteX45" fmla="*/ 3191152 w 12193200"/>
              <a:gd name="connsiteY45" fmla="*/ 5185743 h 6857999"/>
              <a:gd name="connsiteX46" fmla="*/ 5999116 w 12193200"/>
              <a:gd name="connsiteY46" fmla="*/ 5185743 h 6857999"/>
              <a:gd name="connsiteX47" fmla="*/ 5999116 w 12193200"/>
              <a:gd name="connsiteY47" fmla="*/ 5006166 h 6857999"/>
              <a:gd name="connsiteX48" fmla="*/ 3004803 w 12193200"/>
              <a:gd name="connsiteY48" fmla="*/ 5006166 h 6857999"/>
              <a:gd name="connsiteX49" fmla="*/ 3004803 w 12193200"/>
              <a:gd name="connsiteY49" fmla="*/ 5185743 h 6857999"/>
              <a:gd name="connsiteX50" fmla="*/ 3183952 w 12193200"/>
              <a:gd name="connsiteY50" fmla="*/ 5185743 h 6857999"/>
              <a:gd name="connsiteX51" fmla="*/ 3183952 w 12193200"/>
              <a:gd name="connsiteY51" fmla="*/ 5006166 h 6857999"/>
              <a:gd name="connsiteX52" fmla="*/ 190221 w 12193200"/>
              <a:gd name="connsiteY52" fmla="*/ 5006166 h 6857999"/>
              <a:gd name="connsiteX53" fmla="*/ 190221 w 12193200"/>
              <a:gd name="connsiteY53" fmla="*/ 5185743 h 6857999"/>
              <a:gd name="connsiteX54" fmla="*/ 2997602 w 12193200"/>
              <a:gd name="connsiteY54" fmla="*/ 5185743 h 6857999"/>
              <a:gd name="connsiteX55" fmla="*/ 2997602 w 12193200"/>
              <a:gd name="connsiteY55" fmla="*/ 5006166 h 6857999"/>
              <a:gd name="connsiteX56" fmla="*/ 9193444 w 12193200"/>
              <a:gd name="connsiteY56" fmla="*/ 3524503 h 6857999"/>
              <a:gd name="connsiteX57" fmla="*/ 9193444 w 12193200"/>
              <a:gd name="connsiteY57" fmla="*/ 4998966 h 6857999"/>
              <a:gd name="connsiteX58" fmla="*/ 12001406 w 12193200"/>
              <a:gd name="connsiteY58" fmla="*/ 4998966 h 6857999"/>
              <a:gd name="connsiteX59" fmla="*/ 12001406 w 12193200"/>
              <a:gd name="connsiteY59" fmla="*/ 3524503 h 6857999"/>
              <a:gd name="connsiteX60" fmla="*/ 9006666 w 12193200"/>
              <a:gd name="connsiteY60" fmla="*/ 3524503 h 6857999"/>
              <a:gd name="connsiteX61" fmla="*/ 9006666 w 12193200"/>
              <a:gd name="connsiteY61" fmla="*/ 4998966 h 6857999"/>
              <a:gd name="connsiteX62" fmla="*/ 9186244 w 12193200"/>
              <a:gd name="connsiteY62" fmla="*/ 4998966 h 6857999"/>
              <a:gd name="connsiteX63" fmla="*/ 9186244 w 12193200"/>
              <a:gd name="connsiteY63" fmla="*/ 3524503 h 6857999"/>
              <a:gd name="connsiteX64" fmla="*/ 6191504 w 12193200"/>
              <a:gd name="connsiteY64" fmla="*/ 3524503 h 6857999"/>
              <a:gd name="connsiteX65" fmla="*/ 6191504 w 12193200"/>
              <a:gd name="connsiteY65" fmla="*/ 4998966 h 6857999"/>
              <a:gd name="connsiteX66" fmla="*/ 8999466 w 12193200"/>
              <a:gd name="connsiteY66" fmla="*/ 4998966 h 6857999"/>
              <a:gd name="connsiteX67" fmla="*/ 8999466 w 12193200"/>
              <a:gd name="connsiteY67" fmla="*/ 3524503 h 6857999"/>
              <a:gd name="connsiteX68" fmla="*/ 6006316 w 12193200"/>
              <a:gd name="connsiteY68" fmla="*/ 3524503 h 6857999"/>
              <a:gd name="connsiteX69" fmla="*/ 6006316 w 12193200"/>
              <a:gd name="connsiteY69" fmla="*/ 4998966 h 6857999"/>
              <a:gd name="connsiteX70" fmla="*/ 6184304 w 12193200"/>
              <a:gd name="connsiteY70" fmla="*/ 4998966 h 6857999"/>
              <a:gd name="connsiteX71" fmla="*/ 6184304 w 12193200"/>
              <a:gd name="connsiteY71" fmla="*/ 3524503 h 6857999"/>
              <a:gd name="connsiteX72" fmla="*/ 3191152 w 12193200"/>
              <a:gd name="connsiteY72" fmla="*/ 3524503 h 6857999"/>
              <a:gd name="connsiteX73" fmla="*/ 3191152 w 12193200"/>
              <a:gd name="connsiteY73" fmla="*/ 4998966 h 6857999"/>
              <a:gd name="connsiteX74" fmla="*/ 5999116 w 12193200"/>
              <a:gd name="connsiteY74" fmla="*/ 4998966 h 6857999"/>
              <a:gd name="connsiteX75" fmla="*/ 5999116 w 12193200"/>
              <a:gd name="connsiteY75" fmla="*/ 3524503 h 6857999"/>
              <a:gd name="connsiteX76" fmla="*/ 3004803 w 12193200"/>
              <a:gd name="connsiteY76" fmla="*/ 3524503 h 6857999"/>
              <a:gd name="connsiteX77" fmla="*/ 3004803 w 12193200"/>
              <a:gd name="connsiteY77" fmla="*/ 4998966 h 6857999"/>
              <a:gd name="connsiteX78" fmla="*/ 3183952 w 12193200"/>
              <a:gd name="connsiteY78" fmla="*/ 4998966 h 6857999"/>
              <a:gd name="connsiteX79" fmla="*/ 3183952 w 12193200"/>
              <a:gd name="connsiteY79" fmla="*/ 3524503 h 6857999"/>
              <a:gd name="connsiteX80" fmla="*/ 190221 w 12193200"/>
              <a:gd name="connsiteY80" fmla="*/ 3524503 h 6857999"/>
              <a:gd name="connsiteX81" fmla="*/ 190221 w 12193200"/>
              <a:gd name="connsiteY81" fmla="*/ 4998966 h 6857999"/>
              <a:gd name="connsiteX82" fmla="*/ 2997602 w 12193200"/>
              <a:gd name="connsiteY82" fmla="*/ 4998966 h 6857999"/>
              <a:gd name="connsiteX83" fmla="*/ 2997602 w 12193200"/>
              <a:gd name="connsiteY83" fmla="*/ 3524503 h 6857999"/>
              <a:gd name="connsiteX84" fmla="*/ 9193444 w 12193200"/>
              <a:gd name="connsiteY84" fmla="*/ 3339315 h 6857999"/>
              <a:gd name="connsiteX85" fmla="*/ 9193444 w 12193200"/>
              <a:gd name="connsiteY85" fmla="*/ 3517303 h 6857999"/>
              <a:gd name="connsiteX86" fmla="*/ 12001406 w 12193200"/>
              <a:gd name="connsiteY86" fmla="*/ 3517303 h 6857999"/>
              <a:gd name="connsiteX87" fmla="*/ 12001406 w 12193200"/>
              <a:gd name="connsiteY87" fmla="*/ 3339315 h 6857999"/>
              <a:gd name="connsiteX88" fmla="*/ 9006666 w 12193200"/>
              <a:gd name="connsiteY88" fmla="*/ 3339315 h 6857999"/>
              <a:gd name="connsiteX89" fmla="*/ 9006666 w 12193200"/>
              <a:gd name="connsiteY89" fmla="*/ 3517303 h 6857999"/>
              <a:gd name="connsiteX90" fmla="*/ 9186244 w 12193200"/>
              <a:gd name="connsiteY90" fmla="*/ 3517303 h 6857999"/>
              <a:gd name="connsiteX91" fmla="*/ 9186244 w 12193200"/>
              <a:gd name="connsiteY91" fmla="*/ 3339315 h 6857999"/>
              <a:gd name="connsiteX92" fmla="*/ 6191504 w 12193200"/>
              <a:gd name="connsiteY92" fmla="*/ 3339315 h 6857999"/>
              <a:gd name="connsiteX93" fmla="*/ 6191504 w 12193200"/>
              <a:gd name="connsiteY93" fmla="*/ 3517303 h 6857999"/>
              <a:gd name="connsiteX94" fmla="*/ 8999466 w 12193200"/>
              <a:gd name="connsiteY94" fmla="*/ 3517303 h 6857999"/>
              <a:gd name="connsiteX95" fmla="*/ 8999466 w 12193200"/>
              <a:gd name="connsiteY95" fmla="*/ 3339315 h 6857999"/>
              <a:gd name="connsiteX96" fmla="*/ 6006316 w 12193200"/>
              <a:gd name="connsiteY96" fmla="*/ 3339315 h 6857999"/>
              <a:gd name="connsiteX97" fmla="*/ 6006316 w 12193200"/>
              <a:gd name="connsiteY97" fmla="*/ 3517303 h 6857999"/>
              <a:gd name="connsiteX98" fmla="*/ 6184304 w 12193200"/>
              <a:gd name="connsiteY98" fmla="*/ 3517303 h 6857999"/>
              <a:gd name="connsiteX99" fmla="*/ 6184304 w 12193200"/>
              <a:gd name="connsiteY99" fmla="*/ 3339315 h 6857999"/>
              <a:gd name="connsiteX100" fmla="*/ 3191152 w 12193200"/>
              <a:gd name="connsiteY100" fmla="*/ 3339315 h 6857999"/>
              <a:gd name="connsiteX101" fmla="*/ 3191152 w 12193200"/>
              <a:gd name="connsiteY101" fmla="*/ 3517303 h 6857999"/>
              <a:gd name="connsiteX102" fmla="*/ 5999116 w 12193200"/>
              <a:gd name="connsiteY102" fmla="*/ 3517303 h 6857999"/>
              <a:gd name="connsiteX103" fmla="*/ 5999116 w 12193200"/>
              <a:gd name="connsiteY103" fmla="*/ 3339315 h 6857999"/>
              <a:gd name="connsiteX104" fmla="*/ 3004803 w 12193200"/>
              <a:gd name="connsiteY104" fmla="*/ 3339315 h 6857999"/>
              <a:gd name="connsiteX105" fmla="*/ 3004803 w 12193200"/>
              <a:gd name="connsiteY105" fmla="*/ 3517303 h 6857999"/>
              <a:gd name="connsiteX106" fmla="*/ 3183952 w 12193200"/>
              <a:gd name="connsiteY106" fmla="*/ 3517303 h 6857999"/>
              <a:gd name="connsiteX107" fmla="*/ 3183952 w 12193200"/>
              <a:gd name="connsiteY107" fmla="*/ 3339315 h 6857999"/>
              <a:gd name="connsiteX108" fmla="*/ 190221 w 12193200"/>
              <a:gd name="connsiteY108" fmla="*/ 3339315 h 6857999"/>
              <a:gd name="connsiteX109" fmla="*/ 190221 w 12193200"/>
              <a:gd name="connsiteY109" fmla="*/ 3517303 h 6857999"/>
              <a:gd name="connsiteX110" fmla="*/ 2997602 w 12193200"/>
              <a:gd name="connsiteY110" fmla="*/ 3517303 h 6857999"/>
              <a:gd name="connsiteX111" fmla="*/ 2997602 w 12193200"/>
              <a:gd name="connsiteY111" fmla="*/ 3339315 h 6857999"/>
              <a:gd name="connsiteX112" fmla="*/ 9193444 w 12193200"/>
              <a:gd name="connsiteY112" fmla="*/ 1859240 h 6857999"/>
              <a:gd name="connsiteX113" fmla="*/ 9193444 w 12193200"/>
              <a:gd name="connsiteY113" fmla="*/ 3332115 h 6857999"/>
              <a:gd name="connsiteX114" fmla="*/ 12001406 w 12193200"/>
              <a:gd name="connsiteY114" fmla="*/ 3332115 h 6857999"/>
              <a:gd name="connsiteX115" fmla="*/ 12001406 w 12193200"/>
              <a:gd name="connsiteY115" fmla="*/ 1859240 h 6857999"/>
              <a:gd name="connsiteX116" fmla="*/ 9006666 w 12193200"/>
              <a:gd name="connsiteY116" fmla="*/ 1859240 h 6857999"/>
              <a:gd name="connsiteX117" fmla="*/ 9006666 w 12193200"/>
              <a:gd name="connsiteY117" fmla="*/ 3332115 h 6857999"/>
              <a:gd name="connsiteX118" fmla="*/ 9186244 w 12193200"/>
              <a:gd name="connsiteY118" fmla="*/ 3332115 h 6857999"/>
              <a:gd name="connsiteX119" fmla="*/ 9186244 w 12193200"/>
              <a:gd name="connsiteY119" fmla="*/ 1859240 h 6857999"/>
              <a:gd name="connsiteX120" fmla="*/ 6191504 w 12193200"/>
              <a:gd name="connsiteY120" fmla="*/ 1859240 h 6857999"/>
              <a:gd name="connsiteX121" fmla="*/ 6191504 w 12193200"/>
              <a:gd name="connsiteY121" fmla="*/ 3332115 h 6857999"/>
              <a:gd name="connsiteX122" fmla="*/ 8999466 w 12193200"/>
              <a:gd name="connsiteY122" fmla="*/ 3332115 h 6857999"/>
              <a:gd name="connsiteX123" fmla="*/ 8999466 w 12193200"/>
              <a:gd name="connsiteY123" fmla="*/ 1859240 h 6857999"/>
              <a:gd name="connsiteX124" fmla="*/ 6006316 w 12193200"/>
              <a:gd name="connsiteY124" fmla="*/ 1859240 h 6857999"/>
              <a:gd name="connsiteX125" fmla="*/ 6006316 w 12193200"/>
              <a:gd name="connsiteY125" fmla="*/ 3332115 h 6857999"/>
              <a:gd name="connsiteX126" fmla="*/ 6184304 w 12193200"/>
              <a:gd name="connsiteY126" fmla="*/ 3332115 h 6857999"/>
              <a:gd name="connsiteX127" fmla="*/ 6184304 w 12193200"/>
              <a:gd name="connsiteY127" fmla="*/ 1859240 h 6857999"/>
              <a:gd name="connsiteX128" fmla="*/ 3191152 w 12193200"/>
              <a:gd name="connsiteY128" fmla="*/ 1859240 h 6857999"/>
              <a:gd name="connsiteX129" fmla="*/ 3191152 w 12193200"/>
              <a:gd name="connsiteY129" fmla="*/ 3332115 h 6857999"/>
              <a:gd name="connsiteX130" fmla="*/ 5999116 w 12193200"/>
              <a:gd name="connsiteY130" fmla="*/ 3332115 h 6857999"/>
              <a:gd name="connsiteX131" fmla="*/ 5999116 w 12193200"/>
              <a:gd name="connsiteY131" fmla="*/ 1859240 h 6857999"/>
              <a:gd name="connsiteX132" fmla="*/ 3004803 w 12193200"/>
              <a:gd name="connsiteY132" fmla="*/ 1859240 h 6857999"/>
              <a:gd name="connsiteX133" fmla="*/ 3004803 w 12193200"/>
              <a:gd name="connsiteY133" fmla="*/ 3332115 h 6857999"/>
              <a:gd name="connsiteX134" fmla="*/ 3183952 w 12193200"/>
              <a:gd name="connsiteY134" fmla="*/ 3332115 h 6857999"/>
              <a:gd name="connsiteX135" fmla="*/ 3183952 w 12193200"/>
              <a:gd name="connsiteY135" fmla="*/ 1859240 h 6857999"/>
              <a:gd name="connsiteX136" fmla="*/ 190221 w 12193200"/>
              <a:gd name="connsiteY136" fmla="*/ 1859240 h 6857999"/>
              <a:gd name="connsiteX137" fmla="*/ 190221 w 12193200"/>
              <a:gd name="connsiteY137" fmla="*/ 3332115 h 6857999"/>
              <a:gd name="connsiteX138" fmla="*/ 2997602 w 12193200"/>
              <a:gd name="connsiteY138" fmla="*/ 3332115 h 6857999"/>
              <a:gd name="connsiteX139" fmla="*/ 2997602 w 12193200"/>
              <a:gd name="connsiteY139" fmla="*/ 1859240 h 6857999"/>
              <a:gd name="connsiteX140" fmla="*/ 9193444 w 12193200"/>
              <a:gd name="connsiteY140" fmla="*/ 1671302 h 6857999"/>
              <a:gd name="connsiteX141" fmla="*/ 9193444 w 12193200"/>
              <a:gd name="connsiteY141" fmla="*/ 1852040 h 6857999"/>
              <a:gd name="connsiteX142" fmla="*/ 12001406 w 12193200"/>
              <a:gd name="connsiteY142" fmla="*/ 1852040 h 6857999"/>
              <a:gd name="connsiteX143" fmla="*/ 12001406 w 12193200"/>
              <a:gd name="connsiteY143" fmla="*/ 1671302 h 6857999"/>
              <a:gd name="connsiteX144" fmla="*/ 9006666 w 12193200"/>
              <a:gd name="connsiteY144" fmla="*/ 1671302 h 6857999"/>
              <a:gd name="connsiteX145" fmla="*/ 9006666 w 12193200"/>
              <a:gd name="connsiteY145" fmla="*/ 1852040 h 6857999"/>
              <a:gd name="connsiteX146" fmla="*/ 9186244 w 12193200"/>
              <a:gd name="connsiteY146" fmla="*/ 1852040 h 6857999"/>
              <a:gd name="connsiteX147" fmla="*/ 9186244 w 12193200"/>
              <a:gd name="connsiteY147" fmla="*/ 1671302 h 6857999"/>
              <a:gd name="connsiteX148" fmla="*/ 6191504 w 12193200"/>
              <a:gd name="connsiteY148" fmla="*/ 1671302 h 6857999"/>
              <a:gd name="connsiteX149" fmla="*/ 6191504 w 12193200"/>
              <a:gd name="connsiteY149" fmla="*/ 1852040 h 6857999"/>
              <a:gd name="connsiteX150" fmla="*/ 8999466 w 12193200"/>
              <a:gd name="connsiteY150" fmla="*/ 1852040 h 6857999"/>
              <a:gd name="connsiteX151" fmla="*/ 8999466 w 12193200"/>
              <a:gd name="connsiteY151" fmla="*/ 1671302 h 6857999"/>
              <a:gd name="connsiteX152" fmla="*/ 6006316 w 12193200"/>
              <a:gd name="connsiteY152" fmla="*/ 1671302 h 6857999"/>
              <a:gd name="connsiteX153" fmla="*/ 6006316 w 12193200"/>
              <a:gd name="connsiteY153" fmla="*/ 1852040 h 6857999"/>
              <a:gd name="connsiteX154" fmla="*/ 6184304 w 12193200"/>
              <a:gd name="connsiteY154" fmla="*/ 1852040 h 6857999"/>
              <a:gd name="connsiteX155" fmla="*/ 6184304 w 12193200"/>
              <a:gd name="connsiteY155" fmla="*/ 1671302 h 6857999"/>
              <a:gd name="connsiteX156" fmla="*/ 3191152 w 12193200"/>
              <a:gd name="connsiteY156" fmla="*/ 1671302 h 6857999"/>
              <a:gd name="connsiteX157" fmla="*/ 3191152 w 12193200"/>
              <a:gd name="connsiteY157" fmla="*/ 1852040 h 6857999"/>
              <a:gd name="connsiteX158" fmla="*/ 5999116 w 12193200"/>
              <a:gd name="connsiteY158" fmla="*/ 1852040 h 6857999"/>
              <a:gd name="connsiteX159" fmla="*/ 5999116 w 12193200"/>
              <a:gd name="connsiteY159" fmla="*/ 1671302 h 6857999"/>
              <a:gd name="connsiteX160" fmla="*/ 3004803 w 12193200"/>
              <a:gd name="connsiteY160" fmla="*/ 1671302 h 6857999"/>
              <a:gd name="connsiteX161" fmla="*/ 3004803 w 12193200"/>
              <a:gd name="connsiteY161" fmla="*/ 1852040 h 6857999"/>
              <a:gd name="connsiteX162" fmla="*/ 3183952 w 12193200"/>
              <a:gd name="connsiteY162" fmla="*/ 1852040 h 6857999"/>
              <a:gd name="connsiteX163" fmla="*/ 3183952 w 12193200"/>
              <a:gd name="connsiteY163" fmla="*/ 1671302 h 6857999"/>
              <a:gd name="connsiteX164" fmla="*/ 190221 w 12193200"/>
              <a:gd name="connsiteY164" fmla="*/ 1671302 h 6857999"/>
              <a:gd name="connsiteX165" fmla="*/ 190221 w 12193200"/>
              <a:gd name="connsiteY165" fmla="*/ 1852040 h 6857999"/>
              <a:gd name="connsiteX166" fmla="*/ 2997602 w 12193200"/>
              <a:gd name="connsiteY166" fmla="*/ 1852040 h 6857999"/>
              <a:gd name="connsiteX167" fmla="*/ 2997602 w 12193200"/>
              <a:gd name="connsiteY167" fmla="*/ 1671302 h 6857999"/>
              <a:gd name="connsiteX168" fmla="*/ 9193444 w 12193200"/>
              <a:gd name="connsiteY168" fmla="*/ 190219 h 6857999"/>
              <a:gd name="connsiteX169" fmla="*/ 9193444 w 12193200"/>
              <a:gd name="connsiteY169" fmla="*/ 1664102 h 6857999"/>
              <a:gd name="connsiteX170" fmla="*/ 12001406 w 12193200"/>
              <a:gd name="connsiteY170" fmla="*/ 1664102 h 6857999"/>
              <a:gd name="connsiteX171" fmla="*/ 12001406 w 12193200"/>
              <a:gd name="connsiteY171" fmla="*/ 190219 h 6857999"/>
              <a:gd name="connsiteX172" fmla="*/ 9006666 w 12193200"/>
              <a:gd name="connsiteY172" fmla="*/ 190219 h 6857999"/>
              <a:gd name="connsiteX173" fmla="*/ 9006666 w 12193200"/>
              <a:gd name="connsiteY173" fmla="*/ 1664102 h 6857999"/>
              <a:gd name="connsiteX174" fmla="*/ 9186244 w 12193200"/>
              <a:gd name="connsiteY174" fmla="*/ 1664102 h 6857999"/>
              <a:gd name="connsiteX175" fmla="*/ 9186244 w 12193200"/>
              <a:gd name="connsiteY175" fmla="*/ 190219 h 6857999"/>
              <a:gd name="connsiteX176" fmla="*/ 6191504 w 12193200"/>
              <a:gd name="connsiteY176" fmla="*/ 190219 h 6857999"/>
              <a:gd name="connsiteX177" fmla="*/ 6191504 w 12193200"/>
              <a:gd name="connsiteY177" fmla="*/ 1664102 h 6857999"/>
              <a:gd name="connsiteX178" fmla="*/ 8999466 w 12193200"/>
              <a:gd name="connsiteY178" fmla="*/ 1664102 h 6857999"/>
              <a:gd name="connsiteX179" fmla="*/ 8999466 w 12193200"/>
              <a:gd name="connsiteY179" fmla="*/ 190219 h 6857999"/>
              <a:gd name="connsiteX180" fmla="*/ 6006316 w 12193200"/>
              <a:gd name="connsiteY180" fmla="*/ 190219 h 6857999"/>
              <a:gd name="connsiteX181" fmla="*/ 6006316 w 12193200"/>
              <a:gd name="connsiteY181" fmla="*/ 1664102 h 6857999"/>
              <a:gd name="connsiteX182" fmla="*/ 6184304 w 12193200"/>
              <a:gd name="connsiteY182" fmla="*/ 1664102 h 6857999"/>
              <a:gd name="connsiteX183" fmla="*/ 6184304 w 12193200"/>
              <a:gd name="connsiteY183" fmla="*/ 190219 h 6857999"/>
              <a:gd name="connsiteX184" fmla="*/ 3191152 w 12193200"/>
              <a:gd name="connsiteY184" fmla="*/ 190219 h 6857999"/>
              <a:gd name="connsiteX185" fmla="*/ 3191152 w 12193200"/>
              <a:gd name="connsiteY185" fmla="*/ 1664102 h 6857999"/>
              <a:gd name="connsiteX186" fmla="*/ 5999116 w 12193200"/>
              <a:gd name="connsiteY186" fmla="*/ 1664102 h 6857999"/>
              <a:gd name="connsiteX187" fmla="*/ 5999116 w 12193200"/>
              <a:gd name="connsiteY187" fmla="*/ 190219 h 6857999"/>
              <a:gd name="connsiteX188" fmla="*/ 3004803 w 12193200"/>
              <a:gd name="connsiteY188" fmla="*/ 190219 h 6857999"/>
              <a:gd name="connsiteX189" fmla="*/ 3004803 w 12193200"/>
              <a:gd name="connsiteY189" fmla="*/ 1664102 h 6857999"/>
              <a:gd name="connsiteX190" fmla="*/ 3183952 w 12193200"/>
              <a:gd name="connsiteY190" fmla="*/ 1664102 h 6857999"/>
              <a:gd name="connsiteX191" fmla="*/ 3183952 w 12193200"/>
              <a:gd name="connsiteY191" fmla="*/ 190219 h 6857999"/>
              <a:gd name="connsiteX192" fmla="*/ 190221 w 12193200"/>
              <a:gd name="connsiteY192" fmla="*/ 190219 h 6857999"/>
              <a:gd name="connsiteX193" fmla="*/ 190221 w 12193200"/>
              <a:gd name="connsiteY193" fmla="*/ 1664102 h 6857999"/>
              <a:gd name="connsiteX194" fmla="*/ 2997602 w 12193200"/>
              <a:gd name="connsiteY194" fmla="*/ 1664102 h 6857999"/>
              <a:gd name="connsiteX195" fmla="*/ 2997602 w 12193200"/>
              <a:gd name="connsiteY195" fmla="*/ 190219 h 6857999"/>
              <a:gd name="connsiteX196" fmla="*/ 183021 w 12193200"/>
              <a:gd name="connsiteY196" fmla="*/ 0 h 6857999"/>
              <a:gd name="connsiteX197" fmla="*/ 190221 w 12193200"/>
              <a:gd name="connsiteY197" fmla="*/ 0 h 6857999"/>
              <a:gd name="connsiteX198" fmla="*/ 190221 w 12193200"/>
              <a:gd name="connsiteY198" fmla="*/ 183019 h 6857999"/>
              <a:gd name="connsiteX199" fmla="*/ 2997602 w 12193200"/>
              <a:gd name="connsiteY199" fmla="*/ 183019 h 6857999"/>
              <a:gd name="connsiteX200" fmla="*/ 2997602 w 12193200"/>
              <a:gd name="connsiteY200" fmla="*/ 0 h 6857999"/>
              <a:gd name="connsiteX201" fmla="*/ 3004803 w 12193200"/>
              <a:gd name="connsiteY201" fmla="*/ 0 h 6857999"/>
              <a:gd name="connsiteX202" fmla="*/ 3004803 w 12193200"/>
              <a:gd name="connsiteY202" fmla="*/ 183019 h 6857999"/>
              <a:gd name="connsiteX203" fmla="*/ 3183952 w 12193200"/>
              <a:gd name="connsiteY203" fmla="*/ 183019 h 6857999"/>
              <a:gd name="connsiteX204" fmla="*/ 3183952 w 12193200"/>
              <a:gd name="connsiteY204" fmla="*/ 0 h 6857999"/>
              <a:gd name="connsiteX205" fmla="*/ 3191152 w 12193200"/>
              <a:gd name="connsiteY205" fmla="*/ 0 h 6857999"/>
              <a:gd name="connsiteX206" fmla="*/ 3191152 w 12193200"/>
              <a:gd name="connsiteY206" fmla="*/ 183019 h 6857999"/>
              <a:gd name="connsiteX207" fmla="*/ 5999116 w 12193200"/>
              <a:gd name="connsiteY207" fmla="*/ 183019 h 6857999"/>
              <a:gd name="connsiteX208" fmla="*/ 5999116 w 12193200"/>
              <a:gd name="connsiteY208" fmla="*/ 0 h 6857999"/>
              <a:gd name="connsiteX209" fmla="*/ 6006316 w 12193200"/>
              <a:gd name="connsiteY209" fmla="*/ 0 h 6857999"/>
              <a:gd name="connsiteX210" fmla="*/ 6006316 w 12193200"/>
              <a:gd name="connsiteY210" fmla="*/ 183019 h 6857999"/>
              <a:gd name="connsiteX211" fmla="*/ 6184304 w 12193200"/>
              <a:gd name="connsiteY211" fmla="*/ 183019 h 6857999"/>
              <a:gd name="connsiteX212" fmla="*/ 6184304 w 12193200"/>
              <a:gd name="connsiteY212" fmla="*/ 0 h 6857999"/>
              <a:gd name="connsiteX213" fmla="*/ 6191504 w 12193200"/>
              <a:gd name="connsiteY213" fmla="*/ 0 h 6857999"/>
              <a:gd name="connsiteX214" fmla="*/ 6191504 w 12193200"/>
              <a:gd name="connsiteY214" fmla="*/ 183019 h 6857999"/>
              <a:gd name="connsiteX215" fmla="*/ 8999466 w 12193200"/>
              <a:gd name="connsiteY215" fmla="*/ 183019 h 6857999"/>
              <a:gd name="connsiteX216" fmla="*/ 8999466 w 12193200"/>
              <a:gd name="connsiteY216" fmla="*/ 0 h 6857999"/>
              <a:gd name="connsiteX217" fmla="*/ 9006666 w 12193200"/>
              <a:gd name="connsiteY217" fmla="*/ 0 h 6857999"/>
              <a:gd name="connsiteX218" fmla="*/ 9006666 w 12193200"/>
              <a:gd name="connsiteY218" fmla="*/ 183019 h 6857999"/>
              <a:gd name="connsiteX219" fmla="*/ 9186244 w 12193200"/>
              <a:gd name="connsiteY219" fmla="*/ 183019 h 6857999"/>
              <a:gd name="connsiteX220" fmla="*/ 9186244 w 12193200"/>
              <a:gd name="connsiteY220" fmla="*/ 1 h 6857999"/>
              <a:gd name="connsiteX221" fmla="*/ 9193444 w 12193200"/>
              <a:gd name="connsiteY221" fmla="*/ 1 h 6857999"/>
              <a:gd name="connsiteX222" fmla="*/ 9193444 w 12193200"/>
              <a:gd name="connsiteY222" fmla="*/ 183019 h 6857999"/>
              <a:gd name="connsiteX223" fmla="*/ 12001406 w 12193200"/>
              <a:gd name="connsiteY223" fmla="*/ 183019 h 6857999"/>
              <a:gd name="connsiteX224" fmla="*/ 12001406 w 12193200"/>
              <a:gd name="connsiteY224" fmla="*/ 1 h 6857999"/>
              <a:gd name="connsiteX225" fmla="*/ 12008606 w 12193200"/>
              <a:gd name="connsiteY225" fmla="*/ 1 h 6857999"/>
              <a:gd name="connsiteX226" fmla="*/ 12008606 w 12193200"/>
              <a:gd name="connsiteY226" fmla="*/ 183019 h 6857999"/>
              <a:gd name="connsiteX227" fmla="*/ 12193200 w 12193200"/>
              <a:gd name="connsiteY227" fmla="*/ 183019 h 6857999"/>
              <a:gd name="connsiteX228" fmla="*/ 12193200 w 12193200"/>
              <a:gd name="connsiteY228" fmla="*/ 190219 h 6857999"/>
              <a:gd name="connsiteX229" fmla="*/ 12008606 w 12193200"/>
              <a:gd name="connsiteY229" fmla="*/ 190219 h 6857999"/>
              <a:gd name="connsiteX230" fmla="*/ 12008606 w 12193200"/>
              <a:gd name="connsiteY230" fmla="*/ 1664102 h 6857999"/>
              <a:gd name="connsiteX231" fmla="*/ 12193200 w 12193200"/>
              <a:gd name="connsiteY231" fmla="*/ 1664102 h 6857999"/>
              <a:gd name="connsiteX232" fmla="*/ 12193200 w 12193200"/>
              <a:gd name="connsiteY232" fmla="*/ 1671302 h 6857999"/>
              <a:gd name="connsiteX233" fmla="*/ 12008606 w 12193200"/>
              <a:gd name="connsiteY233" fmla="*/ 1671302 h 6857999"/>
              <a:gd name="connsiteX234" fmla="*/ 12008606 w 12193200"/>
              <a:gd name="connsiteY234" fmla="*/ 1852040 h 6857999"/>
              <a:gd name="connsiteX235" fmla="*/ 12193200 w 12193200"/>
              <a:gd name="connsiteY235" fmla="*/ 1852040 h 6857999"/>
              <a:gd name="connsiteX236" fmla="*/ 12193200 w 12193200"/>
              <a:gd name="connsiteY236" fmla="*/ 1859240 h 6857999"/>
              <a:gd name="connsiteX237" fmla="*/ 12008606 w 12193200"/>
              <a:gd name="connsiteY237" fmla="*/ 1859240 h 6857999"/>
              <a:gd name="connsiteX238" fmla="*/ 12008606 w 12193200"/>
              <a:gd name="connsiteY238" fmla="*/ 3332115 h 6857999"/>
              <a:gd name="connsiteX239" fmla="*/ 12193200 w 12193200"/>
              <a:gd name="connsiteY239" fmla="*/ 3332115 h 6857999"/>
              <a:gd name="connsiteX240" fmla="*/ 12193200 w 12193200"/>
              <a:gd name="connsiteY240" fmla="*/ 3339315 h 6857999"/>
              <a:gd name="connsiteX241" fmla="*/ 12008606 w 12193200"/>
              <a:gd name="connsiteY241" fmla="*/ 3339315 h 6857999"/>
              <a:gd name="connsiteX242" fmla="*/ 12008606 w 12193200"/>
              <a:gd name="connsiteY242" fmla="*/ 3517303 h 6857999"/>
              <a:gd name="connsiteX243" fmla="*/ 12193200 w 12193200"/>
              <a:gd name="connsiteY243" fmla="*/ 3517303 h 6857999"/>
              <a:gd name="connsiteX244" fmla="*/ 12193200 w 12193200"/>
              <a:gd name="connsiteY244" fmla="*/ 3524503 h 6857999"/>
              <a:gd name="connsiteX245" fmla="*/ 12008606 w 12193200"/>
              <a:gd name="connsiteY245" fmla="*/ 3524503 h 6857999"/>
              <a:gd name="connsiteX246" fmla="*/ 12008606 w 12193200"/>
              <a:gd name="connsiteY246" fmla="*/ 4998966 h 6857999"/>
              <a:gd name="connsiteX247" fmla="*/ 12193200 w 12193200"/>
              <a:gd name="connsiteY247" fmla="*/ 4998966 h 6857999"/>
              <a:gd name="connsiteX248" fmla="*/ 12193200 w 12193200"/>
              <a:gd name="connsiteY248" fmla="*/ 5006166 h 6857999"/>
              <a:gd name="connsiteX249" fmla="*/ 12008606 w 12193200"/>
              <a:gd name="connsiteY249" fmla="*/ 5006166 h 6857999"/>
              <a:gd name="connsiteX250" fmla="*/ 12008606 w 12193200"/>
              <a:gd name="connsiteY250" fmla="*/ 5185743 h 6857999"/>
              <a:gd name="connsiteX251" fmla="*/ 12193200 w 12193200"/>
              <a:gd name="connsiteY251" fmla="*/ 5185743 h 6857999"/>
              <a:gd name="connsiteX252" fmla="*/ 12193200 w 12193200"/>
              <a:gd name="connsiteY252" fmla="*/ 5192943 h 6857999"/>
              <a:gd name="connsiteX253" fmla="*/ 12008606 w 12193200"/>
              <a:gd name="connsiteY253" fmla="*/ 5192943 h 6857999"/>
              <a:gd name="connsiteX254" fmla="*/ 12008606 w 12193200"/>
              <a:gd name="connsiteY254" fmla="*/ 6668993 h 6857999"/>
              <a:gd name="connsiteX255" fmla="*/ 12193200 w 12193200"/>
              <a:gd name="connsiteY255" fmla="*/ 6668993 h 6857999"/>
              <a:gd name="connsiteX256" fmla="*/ 12193200 w 12193200"/>
              <a:gd name="connsiteY256" fmla="*/ 6676193 h 6857999"/>
              <a:gd name="connsiteX257" fmla="*/ 12008606 w 12193200"/>
              <a:gd name="connsiteY257" fmla="*/ 6676193 h 6857999"/>
              <a:gd name="connsiteX258" fmla="*/ 12008606 w 12193200"/>
              <a:gd name="connsiteY258" fmla="*/ 6857999 h 6857999"/>
              <a:gd name="connsiteX259" fmla="*/ 12001406 w 12193200"/>
              <a:gd name="connsiteY259" fmla="*/ 6857999 h 6857999"/>
              <a:gd name="connsiteX260" fmla="*/ 12001406 w 12193200"/>
              <a:gd name="connsiteY260" fmla="*/ 6676193 h 6857999"/>
              <a:gd name="connsiteX261" fmla="*/ 9193444 w 12193200"/>
              <a:gd name="connsiteY261" fmla="*/ 6676193 h 6857999"/>
              <a:gd name="connsiteX262" fmla="*/ 9193444 w 12193200"/>
              <a:gd name="connsiteY262" fmla="*/ 6857999 h 6857999"/>
              <a:gd name="connsiteX263" fmla="*/ 9186244 w 12193200"/>
              <a:gd name="connsiteY263" fmla="*/ 6857999 h 6857999"/>
              <a:gd name="connsiteX264" fmla="*/ 9186244 w 12193200"/>
              <a:gd name="connsiteY264" fmla="*/ 6676193 h 6857999"/>
              <a:gd name="connsiteX265" fmla="*/ 9006666 w 12193200"/>
              <a:gd name="connsiteY265" fmla="*/ 6676193 h 6857999"/>
              <a:gd name="connsiteX266" fmla="*/ 9006666 w 12193200"/>
              <a:gd name="connsiteY266" fmla="*/ 6857999 h 6857999"/>
              <a:gd name="connsiteX267" fmla="*/ 8999466 w 12193200"/>
              <a:gd name="connsiteY267" fmla="*/ 6857999 h 6857999"/>
              <a:gd name="connsiteX268" fmla="*/ 8999466 w 12193200"/>
              <a:gd name="connsiteY268" fmla="*/ 6676193 h 6857999"/>
              <a:gd name="connsiteX269" fmla="*/ 6191504 w 12193200"/>
              <a:gd name="connsiteY269" fmla="*/ 6676193 h 6857999"/>
              <a:gd name="connsiteX270" fmla="*/ 6191504 w 12193200"/>
              <a:gd name="connsiteY270" fmla="*/ 6857999 h 6857999"/>
              <a:gd name="connsiteX271" fmla="*/ 6184304 w 12193200"/>
              <a:gd name="connsiteY271" fmla="*/ 6857999 h 6857999"/>
              <a:gd name="connsiteX272" fmla="*/ 6184304 w 12193200"/>
              <a:gd name="connsiteY272" fmla="*/ 6676193 h 6857999"/>
              <a:gd name="connsiteX273" fmla="*/ 6006316 w 12193200"/>
              <a:gd name="connsiteY273" fmla="*/ 6676193 h 6857999"/>
              <a:gd name="connsiteX274" fmla="*/ 6006316 w 12193200"/>
              <a:gd name="connsiteY274" fmla="*/ 6857999 h 6857999"/>
              <a:gd name="connsiteX275" fmla="*/ 5999116 w 12193200"/>
              <a:gd name="connsiteY275" fmla="*/ 6857999 h 6857999"/>
              <a:gd name="connsiteX276" fmla="*/ 5999116 w 12193200"/>
              <a:gd name="connsiteY276" fmla="*/ 6676193 h 6857999"/>
              <a:gd name="connsiteX277" fmla="*/ 3191152 w 12193200"/>
              <a:gd name="connsiteY277" fmla="*/ 6676193 h 6857999"/>
              <a:gd name="connsiteX278" fmla="*/ 3191152 w 12193200"/>
              <a:gd name="connsiteY278" fmla="*/ 6857999 h 6857999"/>
              <a:gd name="connsiteX279" fmla="*/ 3183952 w 12193200"/>
              <a:gd name="connsiteY279" fmla="*/ 6857999 h 6857999"/>
              <a:gd name="connsiteX280" fmla="*/ 3183952 w 12193200"/>
              <a:gd name="connsiteY280" fmla="*/ 6676193 h 6857999"/>
              <a:gd name="connsiteX281" fmla="*/ 3004803 w 12193200"/>
              <a:gd name="connsiteY281" fmla="*/ 6676193 h 6857999"/>
              <a:gd name="connsiteX282" fmla="*/ 3004803 w 12193200"/>
              <a:gd name="connsiteY282" fmla="*/ 6857999 h 6857999"/>
              <a:gd name="connsiteX283" fmla="*/ 2997602 w 12193200"/>
              <a:gd name="connsiteY283" fmla="*/ 6857999 h 6857999"/>
              <a:gd name="connsiteX284" fmla="*/ 2997602 w 12193200"/>
              <a:gd name="connsiteY284" fmla="*/ 6676193 h 6857999"/>
              <a:gd name="connsiteX285" fmla="*/ 190221 w 12193200"/>
              <a:gd name="connsiteY285" fmla="*/ 6676193 h 6857999"/>
              <a:gd name="connsiteX286" fmla="*/ 190221 w 12193200"/>
              <a:gd name="connsiteY286" fmla="*/ 6857999 h 6857999"/>
              <a:gd name="connsiteX287" fmla="*/ 183021 w 12193200"/>
              <a:gd name="connsiteY287" fmla="*/ 6857999 h 6857999"/>
              <a:gd name="connsiteX288" fmla="*/ 183021 w 12193200"/>
              <a:gd name="connsiteY288" fmla="*/ 6676193 h 6857999"/>
              <a:gd name="connsiteX289" fmla="*/ 0 w 12193200"/>
              <a:gd name="connsiteY289" fmla="*/ 6676193 h 6857999"/>
              <a:gd name="connsiteX290" fmla="*/ 0 w 12193200"/>
              <a:gd name="connsiteY290" fmla="*/ 6668993 h 6857999"/>
              <a:gd name="connsiteX291" fmla="*/ 183021 w 12193200"/>
              <a:gd name="connsiteY291" fmla="*/ 6668993 h 6857999"/>
              <a:gd name="connsiteX292" fmla="*/ 183021 w 12193200"/>
              <a:gd name="connsiteY292" fmla="*/ 5192943 h 6857999"/>
              <a:gd name="connsiteX293" fmla="*/ 0 w 12193200"/>
              <a:gd name="connsiteY293" fmla="*/ 5192943 h 6857999"/>
              <a:gd name="connsiteX294" fmla="*/ 0 w 12193200"/>
              <a:gd name="connsiteY294" fmla="*/ 5185743 h 6857999"/>
              <a:gd name="connsiteX295" fmla="*/ 183021 w 12193200"/>
              <a:gd name="connsiteY295" fmla="*/ 5185743 h 6857999"/>
              <a:gd name="connsiteX296" fmla="*/ 183021 w 12193200"/>
              <a:gd name="connsiteY296" fmla="*/ 5006166 h 6857999"/>
              <a:gd name="connsiteX297" fmla="*/ 1 w 12193200"/>
              <a:gd name="connsiteY297" fmla="*/ 5006166 h 6857999"/>
              <a:gd name="connsiteX298" fmla="*/ 1 w 12193200"/>
              <a:gd name="connsiteY298" fmla="*/ 4998966 h 6857999"/>
              <a:gd name="connsiteX299" fmla="*/ 183021 w 12193200"/>
              <a:gd name="connsiteY299" fmla="*/ 4998966 h 6857999"/>
              <a:gd name="connsiteX300" fmla="*/ 183021 w 12193200"/>
              <a:gd name="connsiteY300" fmla="*/ 3524503 h 6857999"/>
              <a:gd name="connsiteX301" fmla="*/ 1 w 12193200"/>
              <a:gd name="connsiteY301" fmla="*/ 3524503 h 6857999"/>
              <a:gd name="connsiteX302" fmla="*/ 1 w 12193200"/>
              <a:gd name="connsiteY302" fmla="*/ 3517303 h 6857999"/>
              <a:gd name="connsiteX303" fmla="*/ 183021 w 12193200"/>
              <a:gd name="connsiteY303" fmla="*/ 3517303 h 6857999"/>
              <a:gd name="connsiteX304" fmla="*/ 183021 w 12193200"/>
              <a:gd name="connsiteY304" fmla="*/ 3339315 h 6857999"/>
              <a:gd name="connsiteX305" fmla="*/ 1 w 12193200"/>
              <a:gd name="connsiteY305" fmla="*/ 3339315 h 6857999"/>
              <a:gd name="connsiteX306" fmla="*/ 1 w 12193200"/>
              <a:gd name="connsiteY306" fmla="*/ 3332115 h 6857999"/>
              <a:gd name="connsiteX307" fmla="*/ 183021 w 12193200"/>
              <a:gd name="connsiteY307" fmla="*/ 3332115 h 6857999"/>
              <a:gd name="connsiteX308" fmla="*/ 183021 w 12193200"/>
              <a:gd name="connsiteY308" fmla="*/ 1859240 h 6857999"/>
              <a:gd name="connsiteX309" fmla="*/ 1 w 12193200"/>
              <a:gd name="connsiteY309" fmla="*/ 1859240 h 6857999"/>
              <a:gd name="connsiteX310" fmla="*/ 1 w 12193200"/>
              <a:gd name="connsiteY310" fmla="*/ 1852040 h 6857999"/>
              <a:gd name="connsiteX311" fmla="*/ 183021 w 12193200"/>
              <a:gd name="connsiteY311" fmla="*/ 1852040 h 6857999"/>
              <a:gd name="connsiteX312" fmla="*/ 183021 w 12193200"/>
              <a:gd name="connsiteY312" fmla="*/ 1671302 h 6857999"/>
              <a:gd name="connsiteX313" fmla="*/ 1 w 12193200"/>
              <a:gd name="connsiteY313" fmla="*/ 1671302 h 6857999"/>
              <a:gd name="connsiteX314" fmla="*/ 1 w 12193200"/>
              <a:gd name="connsiteY314" fmla="*/ 1664102 h 6857999"/>
              <a:gd name="connsiteX315" fmla="*/ 183021 w 12193200"/>
              <a:gd name="connsiteY315" fmla="*/ 1664102 h 6857999"/>
              <a:gd name="connsiteX316" fmla="*/ 183021 w 12193200"/>
              <a:gd name="connsiteY316" fmla="*/ 190219 h 6857999"/>
              <a:gd name="connsiteX317" fmla="*/ 1 w 12193200"/>
              <a:gd name="connsiteY317" fmla="*/ 190219 h 6857999"/>
              <a:gd name="connsiteX318" fmla="*/ 1 w 12193200"/>
              <a:gd name="connsiteY318" fmla="*/ 183019 h 6857999"/>
              <a:gd name="connsiteX319" fmla="*/ 183021 w 12193200"/>
              <a:gd name="connsiteY319" fmla="*/ 18301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2193200" h="6857999">
                <a:moveTo>
                  <a:pt x="9193444" y="5192943"/>
                </a:moveTo>
                <a:lnTo>
                  <a:pt x="9193444" y="6668993"/>
                </a:lnTo>
                <a:lnTo>
                  <a:pt x="12001406" y="6668993"/>
                </a:lnTo>
                <a:lnTo>
                  <a:pt x="12001406" y="5192943"/>
                </a:lnTo>
                <a:close/>
                <a:moveTo>
                  <a:pt x="9006666" y="5192943"/>
                </a:moveTo>
                <a:lnTo>
                  <a:pt x="9006666" y="6668993"/>
                </a:lnTo>
                <a:lnTo>
                  <a:pt x="9186244" y="6668993"/>
                </a:lnTo>
                <a:lnTo>
                  <a:pt x="9186244" y="5192943"/>
                </a:lnTo>
                <a:close/>
                <a:moveTo>
                  <a:pt x="6191504" y="5192943"/>
                </a:moveTo>
                <a:lnTo>
                  <a:pt x="6191504" y="6668993"/>
                </a:lnTo>
                <a:lnTo>
                  <a:pt x="8999466" y="6668993"/>
                </a:lnTo>
                <a:lnTo>
                  <a:pt x="8999466" y="5192943"/>
                </a:lnTo>
                <a:close/>
                <a:moveTo>
                  <a:pt x="6006316" y="5192943"/>
                </a:moveTo>
                <a:lnTo>
                  <a:pt x="6006316" y="6668993"/>
                </a:lnTo>
                <a:lnTo>
                  <a:pt x="6184304" y="6668993"/>
                </a:lnTo>
                <a:lnTo>
                  <a:pt x="6184304" y="5192943"/>
                </a:lnTo>
                <a:close/>
                <a:moveTo>
                  <a:pt x="3191152" y="5192943"/>
                </a:moveTo>
                <a:lnTo>
                  <a:pt x="3191152" y="6668993"/>
                </a:lnTo>
                <a:lnTo>
                  <a:pt x="5999116" y="6668993"/>
                </a:lnTo>
                <a:lnTo>
                  <a:pt x="5999116" y="5192943"/>
                </a:lnTo>
                <a:close/>
                <a:moveTo>
                  <a:pt x="3004803" y="5192943"/>
                </a:moveTo>
                <a:lnTo>
                  <a:pt x="3004803" y="6668993"/>
                </a:lnTo>
                <a:lnTo>
                  <a:pt x="3183952" y="6668993"/>
                </a:lnTo>
                <a:lnTo>
                  <a:pt x="3183952" y="5192943"/>
                </a:lnTo>
                <a:close/>
                <a:moveTo>
                  <a:pt x="190221" y="5192943"/>
                </a:moveTo>
                <a:lnTo>
                  <a:pt x="190221" y="6668993"/>
                </a:lnTo>
                <a:lnTo>
                  <a:pt x="2997602" y="6668993"/>
                </a:lnTo>
                <a:lnTo>
                  <a:pt x="2997602" y="5192943"/>
                </a:lnTo>
                <a:close/>
                <a:moveTo>
                  <a:pt x="9193444" y="5006166"/>
                </a:moveTo>
                <a:lnTo>
                  <a:pt x="9193444" y="5185743"/>
                </a:lnTo>
                <a:lnTo>
                  <a:pt x="12001406" y="5185743"/>
                </a:lnTo>
                <a:lnTo>
                  <a:pt x="12001406" y="5006166"/>
                </a:lnTo>
                <a:close/>
                <a:moveTo>
                  <a:pt x="9006666" y="5006166"/>
                </a:moveTo>
                <a:lnTo>
                  <a:pt x="9006666" y="5185743"/>
                </a:lnTo>
                <a:lnTo>
                  <a:pt x="9186244" y="5185743"/>
                </a:lnTo>
                <a:lnTo>
                  <a:pt x="9186244" y="5006166"/>
                </a:lnTo>
                <a:close/>
                <a:moveTo>
                  <a:pt x="6191504" y="5006166"/>
                </a:moveTo>
                <a:lnTo>
                  <a:pt x="6191504" y="5185743"/>
                </a:lnTo>
                <a:lnTo>
                  <a:pt x="8999466" y="5185743"/>
                </a:lnTo>
                <a:lnTo>
                  <a:pt x="8999466" y="5006166"/>
                </a:lnTo>
                <a:close/>
                <a:moveTo>
                  <a:pt x="6006316" y="5006166"/>
                </a:moveTo>
                <a:lnTo>
                  <a:pt x="6006316" y="5185743"/>
                </a:lnTo>
                <a:lnTo>
                  <a:pt x="6184304" y="5185743"/>
                </a:lnTo>
                <a:lnTo>
                  <a:pt x="6184304" y="5006166"/>
                </a:lnTo>
                <a:close/>
                <a:moveTo>
                  <a:pt x="3191152" y="5006166"/>
                </a:moveTo>
                <a:lnTo>
                  <a:pt x="3191152" y="5185743"/>
                </a:lnTo>
                <a:lnTo>
                  <a:pt x="5999116" y="5185743"/>
                </a:lnTo>
                <a:lnTo>
                  <a:pt x="5999116" y="5006166"/>
                </a:lnTo>
                <a:close/>
                <a:moveTo>
                  <a:pt x="3004803" y="5006166"/>
                </a:moveTo>
                <a:lnTo>
                  <a:pt x="3004803" y="5185743"/>
                </a:lnTo>
                <a:lnTo>
                  <a:pt x="3183952" y="5185743"/>
                </a:lnTo>
                <a:lnTo>
                  <a:pt x="3183952" y="5006166"/>
                </a:lnTo>
                <a:close/>
                <a:moveTo>
                  <a:pt x="190221" y="5006166"/>
                </a:moveTo>
                <a:lnTo>
                  <a:pt x="190221" y="5185743"/>
                </a:lnTo>
                <a:lnTo>
                  <a:pt x="2997602" y="5185743"/>
                </a:lnTo>
                <a:lnTo>
                  <a:pt x="2997602" y="5006166"/>
                </a:lnTo>
                <a:close/>
                <a:moveTo>
                  <a:pt x="9193444" y="3524503"/>
                </a:moveTo>
                <a:lnTo>
                  <a:pt x="9193444" y="4998966"/>
                </a:lnTo>
                <a:lnTo>
                  <a:pt x="12001406" y="4998966"/>
                </a:lnTo>
                <a:lnTo>
                  <a:pt x="12001406" y="3524503"/>
                </a:lnTo>
                <a:close/>
                <a:moveTo>
                  <a:pt x="9006666" y="3524503"/>
                </a:moveTo>
                <a:lnTo>
                  <a:pt x="9006666" y="4998966"/>
                </a:lnTo>
                <a:lnTo>
                  <a:pt x="9186244" y="4998966"/>
                </a:lnTo>
                <a:lnTo>
                  <a:pt x="9186244" y="3524503"/>
                </a:lnTo>
                <a:close/>
                <a:moveTo>
                  <a:pt x="6191504" y="3524503"/>
                </a:moveTo>
                <a:lnTo>
                  <a:pt x="6191504" y="4998966"/>
                </a:lnTo>
                <a:lnTo>
                  <a:pt x="8999466" y="4998966"/>
                </a:lnTo>
                <a:lnTo>
                  <a:pt x="8999466" y="3524503"/>
                </a:lnTo>
                <a:close/>
                <a:moveTo>
                  <a:pt x="6006316" y="3524503"/>
                </a:moveTo>
                <a:lnTo>
                  <a:pt x="6006316" y="4998966"/>
                </a:lnTo>
                <a:lnTo>
                  <a:pt x="6184304" y="4998966"/>
                </a:lnTo>
                <a:lnTo>
                  <a:pt x="6184304" y="3524503"/>
                </a:lnTo>
                <a:close/>
                <a:moveTo>
                  <a:pt x="3191152" y="3524503"/>
                </a:moveTo>
                <a:lnTo>
                  <a:pt x="3191152" y="4998966"/>
                </a:lnTo>
                <a:lnTo>
                  <a:pt x="5999116" y="4998966"/>
                </a:lnTo>
                <a:lnTo>
                  <a:pt x="5999116" y="3524503"/>
                </a:lnTo>
                <a:close/>
                <a:moveTo>
                  <a:pt x="3004803" y="3524503"/>
                </a:moveTo>
                <a:lnTo>
                  <a:pt x="3004803" y="4998966"/>
                </a:lnTo>
                <a:lnTo>
                  <a:pt x="3183952" y="4998966"/>
                </a:lnTo>
                <a:lnTo>
                  <a:pt x="3183952" y="3524503"/>
                </a:lnTo>
                <a:close/>
                <a:moveTo>
                  <a:pt x="190221" y="3524503"/>
                </a:moveTo>
                <a:lnTo>
                  <a:pt x="190221" y="4998966"/>
                </a:lnTo>
                <a:lnTo>
                  <a:pt x="2997602" y="4998966"/>
                </a:lnTo>
                <a:lnTo>
                  <a:pt x="2997602" y="3524503"/>
                </a:lnTo>
                <a:close/>
                <a:moveTo>
                  <a:pt x="9193444" y="3339315"/>
                </a:moveTo>
                <a:lnTo>
                  <a:pt x="9193444" y="3517303"/>
                </a:lnTo>
                <a:lnTo>
                  <a:pt x="12001406" y="3517303"/>
                </a:lnTo>
                <a:lnTo>
                  <a:pt x="12001406" y="3339315"/>
                </a:lnTo>
                <a:close/>
                <a:moveTo>
                  <a:pt x="9006666" y="3339315"/>
                </a:moveTo>
                <a:lnTo>
                  <a:pt x="9006666" y="3517303"/>
                </a:lnTo>
                <a:lnTo>
                  <a:pt x="9186244" y="3517303"/>
                </a:lnTo>
                <a:lnTo>
                  <a:pt x="9186244" y="3339315"/>
                </a:lnTo>
                <a:close/>
                <a:moveTo>
                  <a:pt x="6191504" y="3339315"/>
                </a:moveTo>
                <a:lnTo>
                  <a:pt x="6191504" y="3517303"/>
                </a:lnTo>
                <a:lnTo>
                  <a:pt x="8999466" y="3517303"/>
                </a:lnTo>
                <a:lnTo>
                  <a:pt x="8999466" y="3339315"/>
                </a:lnTo>
                <a:close/>
                <a:moveTo>
                  <a:pt x="6006316" y="3339315"/>
                </a:moveTo>
                <a:lnTo>
                  <a:pt x="6006316" y="3517303"/>
                </a:lnTo>
                <a:lnTo>
                  <a:pt x="6184304" y="3517303"/>
                </a:lnTo>
                <a:lnTo>
                  <a:pt x="6184304" y="3339315"/>
                </a:lnTo>
                <a:close/>
                <a:moveTo>
                  <a:pt x="3191152" y="3339315"/>
                </a:moveTo>
                <a:lnTo>
                  <a:pt x="3191152" y="3517303"/>
                </a:lnTo>
                <a:lnTo>
                  <a:pt x="5999116" y="3517303"/>
                </a:lnTo>
                <a:lnTo>
                  <a:pt x="5999116" y="3339315"/>
                </a:lnTo>
                <a:close/>
                <a:moveTo>
                  <a:pt x="3004803" y="3339315"/>
                </a:moveTo>
                <a:lnTo>
                  <a:pt x="3004803" y="3517303"/>
                </a:lnTo>
                <a:lnTo>
                  <a:pt x="3183952" y="3517303"/>
                </a:lnTo>
                <a:lnTo>
                  <a:pt x="3183952" y="3339315"/>
                </a:lnTo>
                <a:close/>
                <a:moveTo>
                  <a:pt x="190221" y="3339315"/>
                </a:moveTo>
                <a:lnTo>
                  <a:pt x="190221" y="3517303"/>
                </a:lnTo>
                <a:lnTo>
                  <a:pt x="2997602" y="3517303"/>
                </a:lnTo>
                <a:lnTo>
                  <a:pt x="2997602" y="3339315"/>
                </a:lnTo>
                <a:close/>
                <a:moveTo>
                  <a:pt x="9193444" y="1859240"/>
                </a:moveTo>
                <a:lnTo>
                  <a:pt x="9193444" y="3332115"/>
                </a:lnTo>
                <a:lnTo>
                  <a:pt x="12001406" y="3332115"/>
                </a:lnTo>
                <a:lnTo>
                  <a:pt x="12001406" y="1859240"/>
                </a:lnTo>
                <a:close/>
                <a:moveTo>
                  <a:pt x="9006666" y="1859240"/>
                </a:moveTo>
                <a:lnTo>
                  <a:pt x="9006666" y="3332115"/>
                </a:lnTo>
                <a:lnTo>
                  <a:pt x="9186244" y="3332115"/>
                </a:lnTo>
                <a:lnTo>
                  <a:pt x="9186244" y="1859240"/>
                </a:lnTo>
                <a:close/>
                <a:moveTo>
                  <a:pt x="6191504" y="1859240"/>
                </a:moveTo>
                <a:lnTo>
                  <a:pt x="6191504" y="3332115"/>
                </a:lnTo>
                <a:lnTo>
                  <a:pt x="8999466" y="3332115"/>
                </a:lnTo>
                <a:lnTo>
                  <a:pt x="8999466" y="1859240"/>
                </a:lnTo>
                <a:close/>
                <a:moveTo>
                  <a:pt x="6006316" y="1859240"/>
                </a:moveTo>
                <a:lnTo>
                  <a:pt x="6006316" y="3332115"/>
                </a:lnTo>
                <a:lnTo>
                  <a:pt x="6184304" y="3332115"/>
                </a:lnTo>
                <a:lnTo>
                  <a:pt x="6184304" y="1859240"/>
                </a:lnTo>
                <a:close/>
                <a:moveTo>
                  <a:pt x="3191152" y="1859240"/>
                </a:moveTo>
                <a:lnTo>
                  <a:pt x="3191152" y="3332115"/>
                </a:lnTo>
                <a:lnTo>
                  <a:pt x="5999116" y="3332115"/>
                </a:lnTo>
                <a:lnTo>
                  <a:pt x="5999116" y="1859240"/>
                </a:lnTo>
                <a:close/>
                <a:moveTo>
                  <a:pt x="3004803" y="1859240"/>
                </a:moveTo>
                <a:lnTo>
                  <a:pt x="3004803" y="3332115"/>
                </a:lnTo>
                <a:lnTo>
                  <a:pt x="3183952" y="3332115"/>
                </a:lnTo>
                <a:lnTo>
                  <a:pt x="3183952" y="1859240"/>
                </a:lnTo>
                <a:close/>
                <a:moveTo>
                  <a:pt x="190221" y="1859240"/>
                </a:moveTo>
                <a:lnTo>
                  <a:pt x="190221" y="3332115"/>
                </a:lnTo>
                <a:lnTo>
                  <a:pt x="2997602" y="3332115"/>
                </a:lnTo>
                <a:lnTo>
                  <a:pt x="2997602" y="1859240"/>
                </a:lnTo>
                <a:close/>
                <a:moveTo>
                  <a:pt x="9193444" y="1671302"/>
                </a:moveTo>
                <a:lnTo>
                  <a:pt x="9193444" y="1852040"/>
                </a:lnTo>
                <a:lnTo>
                  <a:pt x="12001406" y="1852040"/>
                </a:lnTo>
                <a:lnTo>
                  <a:pt x="12001406" y="1671302"/>
                </a:lnTo>
                <a:close/>
                <a:moveTo>
                  <a:pt x="9006666" y="1671302"/>
                </a:moveTo>
                <a:lnTo>
                  <a:pt x="9006666" y="1852040"/>
                </a:lnTo>
                <a:lnTo>
                  <a:pt x="9186244" y="1852040"/>
                </a:lnTo>
                <a:lnTo>
                  <a:pt x="9186244" y="1671302"/>
                </a:lnTo>
                <a:close/>
                <a:moveTo>
                  <a:pt x="6191504" y="1671302"/>
                </a:moveTo>
                <a:lnTo>
                  <a:pt x="6191504" y="1852040"/>
                </a:lnTo>
                <a:lnTo>
                  <a:pt x="8999466" y="1852040"/>
                </a:lnTo>
                <a:lnTo>
                  <a:pt x="8999466" y="1671302"/>
                </a:lnTo>
                <a:close/>
                <a:moveTo>
                  <a:pt x="6006316" y="1671302"/>
                </a:moveTo>
                <a:lnTo>
                  <a:pt x="6006316" y="1852040"/>
                </a:lnTo>
                <a:lnTo>
                  <a:pt x="6184304" y="1852040"/>
                </a:lnTo>
                <a:lnTo>
                  <a:pt x="6184304" y="1671302"/>
                </a:lnTo>
                <a:close/>
                <a:moveTo>
                  <a:pt x="3191152" y="1671302"/>
                </a:moveTo>
                <a:lnTo>
                  <a:pt x="3191152" y="1852040"/>
                </a:lnTo>
                <a:lnTo>
                  <a:pt x="5999116" y="1852040"/>
                </a:lnTo>
                <a:lnTo>
                  <a:pt x="5999116" y="1671302"/>
                </a:lnTo>
                <a:close/>
                <a:moveTo>
                  <a:pt x="3004803" y="1671302"/>
                </a:moveTo>
                <a:lnTo>
                  <a:pt x="3004803" y="1852040"/>
                </a:lnTo>
                <a:lnTo>
                  <a:pt x="3183952" y="1852040"/>
                </a:lnTo>
                <a:lnTo>
                  <a:pt x="3183952" y="1671302"/>
                </a:lnTo>
                <a:close/>
                <a:moveTo>
                  <a:pt x="190221" y="1671302"/>
                </a:moveTo>
                <a:lnTo>
                  <a:pt x="190221" y="1852040"/>
                </a:lnTo>
                <a:lnTo>
                  <a:pt x="2997602" y="1852040"/>
                </a:lnTo>
                <a:lnTo>
                  <a:pt x="2997602" y="1671302"/>
                </a:lnTo>
                <a:close/>
                <a:moveTo>
                  <a:pt x="9193444" y="190219"/>
                </a:moveTo>
                <a:lnTo>
                  <a:pt x="9193444" y="1664102"/>
                </a:lnTo>
                <a:lnTo>
                  <a:pt x="12001406" y="1664102"/>
                </a:lnTo>
                <a:lnTo>
                  <a:pt x="12001406" y="190219"/>
                </a:lnTo>
                <a:close/>
                <a:moveTo>
                  <a:pt x="9006666" y="190219"/>
                </a:moveTo>
                <a:lnTo>
                  <a:pt x="9006666" y="1664102"/>
                </a:lnTo>
                <a:lnTo>
                  <a:pt x="9186244" y="1664102"/>
                </a:lnTo>
                <a:lnTo>
                  <a:pt x="9186244" y="190219"/>
                </a:lnTo>
                <a:close/>
                <a:moveTo>
                  <a:pt x="6191504" y="190219"/>
                </a:moveTo>
                <a:lnTo>
                  <a:pt x="6191504" y="1664102"/>
                </a:lnTo>
                <a:lnTo>
                  <a:pt x="8999466" y="1664102"/>
                </a:lnTo>
                <a:lnTo>
                  <a:pt x="8999466" y="190219"/>
                </a:lnTo>
                <a:close/>
                <a:moveTo>
                  <a:pt x="6006316" y="190219"/>
                </a:moveTo>
                <a:lnTo>
                  <a:pt x="6006316" y="1664102"/>
                </a:lnTo>
                <a:lnTo>
                  <a:pt x="6184304" y="1664102"/>
                </a:lnTo>
                <a:lnTo>
                  <a:pt x="6184304" y="190219"/>
                </a:lnTo>
                <a:close/>
                <a:moveTo>
                  <a:pt x="3191152" y="190219"/>
                </a:moveTo>
                <a:lnTo>
                  <a:pt x="3191152" y="1664102"/>
                </a:lnTo>
                <a:lnTo>
                  <a:pt x="5999116" y="1664102"/>
                </a:lnTo>
                <a:lnTo>
                  <a:pt x="5999116" y="190219"/>
                </a:lnTo>
                <a:close/>
                <a:moveTo>
                  <a:pt x="3004803" y="190219"/>
                </a:moveTo>
                <a:lnTo>
                  <a:pt x="3004803" y="1664102"/>
                </a:lnTo>
                <a:lnTo>
                  <a:pt x="3183952" y="1664102"/>
                </a:lnTo>
                <a:lnTo>
                  <a:pt x="3183952" y="190219"/>
                </a:lnTo>
                <a:close/>
                <a:moveTo>
                  <a:pt x="190221" y="190219"/>
                </a:moveTo>
                <a:lnTo>
                  <a:pt x="190221" y="1664102"/>
                </a:lnTo>
                <a:lnTo>
                  <a:pt x="2997602" y="1664102"/>
                </a:lnTo>
                <a:lnTo>
                  <a:pt x="2997602" y="190219"/>
                </a:lnTo>
                <a:close/>
                <a:moveTo>
                  <a:pt x="183021" y="0"/>
                </a:moveTo>
                <a:lnTo>
                  <a:pt x="190221" y="0"/>
                </a:lnTo>
                <a:lnTo>
                  <a:pt x="190221" y="183019"/>
                </a:lnTo>
                <a:lnTo>
                  <a:pt x="2997602" y="183019"/>
                </a:lnTo>
                <a:lnTo>
                  <a:pt x="2997602" y="0"/>
                </a:lnTo>
                <a:lnTo>
                  <a:pt x="3004803" y="0"/>
                </a:lnTo>
                <a:lnTo>
                  <a:pt x="3004803" y="183019"/>
                </a:lnTo>
                <a:lnTo>
                  <a:pt x="3183952" y="183019"/>
                </a:lnTo>
                <a:lnTo>
                  <a:pt x="3183952" y="0"/>
                </a:lnTo>
                <a:lnTo>
                  <a:pt x="3191152" y="0"/>
                </a:lnTo>
                <a:lnTo>
                  <a:pt x="3191152" y="183019"/>
                </a:lnTo>
                <a:lnTo>
                  <a:pt x="5999116" y="183019"/>
                </a:lnTo>
                <a:lnTo>
                  <a:pt x="5999116" y="0"/>
                </a:lnTo>
                <a:lnTo>
                  <a:pt x="6006316" y="0"/>
                </a:lnTo>
                <a:lnTo>
                  <a:pt x="6006316" y="183019"/>
                </a:lnTo>
                <a:lnTo>
                  <a:pt x="6184304" y="183019"/>
                </a:lnTo>
                <a:lnTo>
                  <a:pt x="6184304" y="0"/>
                </a:lnTo>
                <a:lnTo>
                  <a:pt x="6191504" y="0"/>
                </a:lnTo>
                <a:lnTo>
                  <a:pt x="6191504" y="183019"/>
                </a:lnTo>
                <a:lnTo>
                  <a:pt x="8999466" y="183019"/>
                </a:lnTo>
                <a:lnTo>
                  <a:pt x="8999466" y="0"/>
                </a:lnTo>
                <a:lnTo>
                  <a:pt x="9006666" y="0"/>
                </a:lnTo>
                <a:lnTo>
                  <a:pt x="9006666" y="183019"/>
                </a:lnTo>
                <a:lnTo>
                  <a:pt x="9186244" y="183019"/>
                </a:lnTo>
                <a:lnTo>
                  <a:pt x="9186244" y="1"/>
                </a:lnTo>
                <a:lnTo>
                  <a:pt x="9193444" y="1"/>
                </a:lnTo>
                <a:lnTo>
                  <a:pt x="9193444" y="183019"/>
                </a:lnTo>
                <a:lnTo>
                  <a:pt x="12001406" y="183019"/>
                </a:lnTo>
                <a:lnTo>
                  <a:pt x="12001406" y="1"/>
                </a:lnTo>
                <a:lnTo>
                  <a:pt x="12008606" y="1"/>
                </a:lnTo>
                <a:lnTo>
                  <a:pt x="12008606" y="183019"/>
                </a:lnTo>
                <a:lnTo>
                  <a:pt x="12193200" y="183019"/>
                </a:lnTo>
                <a:lnTo>
                  <a:pt x="12193200" y="190219"/>
                </a:lnTo>
                <a:lnTo>
                  <a:pt x="12008606" y="190219"/>
                </a:lnTo>
                <a:lnTo>
                  <a:pt x="12008606" y="1664102"/>
                </a:lnTo>
                <a:lnTo>
                  <a:pt x="12193200" y="1664102"/>
                </a:lnTo>
                <a:lnTo>
                  <a:pt x="12193200" y="1671302"/>
                </a:lnTo>
                <a:lnTo>
                  <a:pt x="12008606" y="1671302"/>
                </a:lnTo>
                <a:lnTo>
                  <a:pt x="12008606" y="1852040"/>
                </a:lnTo>
                <a:lnTo>
                  <a:pt x="12193200" y="1852040"/>
                </a:lnTo>
                <a:lnTo>
                  <a:pt x="12193200" y="1859240"/>
                </a:lnTo>
                <a:lnTo>
                  <a:pt x="12008606" y="1859240"/>
                </a:lnTo>
                <a:lnTo>
                  <a:pt x="12008606" y="3332115"/>
                </a:lnTo>
                <a:lnTo>
                  <a:pt x="12193200" y="3332115"/>
                </a:lnTo>
                <a:lnTo>
                  <a:pt x="12193200" y="3339315"/>
                </a:lnTo>
                <a:lnTo>
                  <a:pt x="12008606" y="3339315"/>
                </a:lnTo>
                <a:lnTo>
                  <a:pt x="12008606" y="3517303"/>
                </a:lnTo>
                <a:lnTo>
                  <a:pt x="12193200" y="3517303"/>
                </a:lnTo>
                <a:lnTo>
                  <a:pt x="12193200" y="3524503"/>
                </a:lnTo>
                <a:lnTo>
                  <a:pt x="12008606" y="3524503"/>
                </a:lnTo>
                <a:lnTo>
                  <a:pt x="12008606" y="4998966"/>
                </a:lnTo>
                <a:lnTo>
                  <a:pt x="12193200" y="4998966"/>
                </a:lnTo>
                <a:lnTo>
                  <a:pt x="12193200" y="5006166"/>
                </a:lnTo>
                <a:lnTo>
                  <a:pt x="12008606" y="5006166"/>
                </a:lnTo>
                <a:lnTo>
                  <a:pt x="12008606" y="5185743"/>
                </a:lnTo>
                <a:lnTo>
                  <a:pt x="12193200" y="5185743"/>
                </a:lnTo>
                <a:lnTo>
                  <a:pt x="12193200" y="5192943"/>
                </a:lnTo>
                <a:lnTo>
                  <a:pt x="12008606" y="5192943"/>
                </a:lnTo>
                <a:lnTo>
                  <a:pt x="12008606" y="6668993"/>
                </a:lnTo>
                <a:lnTo>
                  <a:pt x="12193200" y="6668993"/>
                </a:lnTo>
                <a:lnTo>
                  <a:pt x="12193200" y="6676193"/>
                </a:lnTo>
                <a:lnTo>
                  <a:pt x="12008606" y="6676193"/>
                </a:lnTo>
                <a:lnTo>
                  <a:pt x="12008606" y="6857999"/>
                </a:lnTo>
                <a:lnTo>
                  <a:pt x="12001406" y="6857999"/>
                </a:lnTo>
                <a:lnTo>
                  <a:pt x="12001406" y="6676193"/>
                </a:lnTo>
                <a:lnTo>
                  <a:pt x="9193444" y="6676193"/>
                </a:lnTo>
                <a:lnTo>
                  <a:pt x="9193444" y="6857999"/>
                </a:lnTo>
                <a:lnTo>
                  <a:pt x="9186244" y="6857999"/>
                </a:lnTo>
                <a:lnTo>
                  <a:pt x="9186244" y="6676193"/>
                </a:lnTo>
                <a:lnTo>
                  <a:pt x="9006666" y="6676193"/>
                </a:lnTo>
                <a:lnTo>
                  <a:pt x="9006666" y="6857999"/>
                </a:lnTo>
                <a:lnTo>
                  <a:pt x="8999466" y="6857999"/>
                </a:lnTo>
                <a:lnTo>
                  <a:pt x="8999466" y="6676193"/>
                </a:lnTo>
                <a:lnTo>
                  <a:pt x="6191504" y="6676193"/>
                </a:lnTo>
                <a:lnTo>
                  <a:pt x="6191504" y="6857999"/>
                </a:lnTo>
                <a:lnTo>
                  <a:pt x="6184304" y="6857999"/>
                </a:lnTo>
                <a:lnTo>
                  <a:pt x="6184304" y="6676193"/>
                </a:lnTo>
                <a:lnTo>
                  <a:pt x="6006316" y="6676193"/>
                </a:lnTo>
                <a:lnTo>
                  <a:pt x="6006316" y="6857999"/>
                </a:lnTo>
                <a:lnTo>
                  <a:pt x="5999116" y="6857999"/>
                </a:lnTo>
                <a:lnTo>
                  <a:pt x="5999116" y="6676193"/>
                </a:lnTo>
                <a:lnTo>
                  <a:pt x="3191152" y="6676193"/>
                </a:lnTo>
                <a:lnTo>
                  <a:pt x="3191152" y="6857999"/>
                </a:lnTo>
                <a:lnTo>
                  <a:pt x="3183952" y="6857999"/>
                </a:lnTo>
                <a:lnTo>
                  <a:pt x="3183952" y="6676193"/>
                </a:lnTo>
                <a:lnTo>
                  <a:pt x="3004803" y="6676193"/>
                </a:lnTo>
                <a:lnTo>
                  <a:pt x="3004803" y="6857999"/>
                </a:lnTo>
                <a:lnTo>
                  <a:pt x="2997602" y="6857999"/>
                </a:lnTo>
                <a:lnTo>
                  <a:pt x="2997602" y="6676193"/>
                </a:lnTo>
                <a:lnTo>
                  <a:pt x="190221" y="6676193"/>
                </a:lnTo>
                <a:lnTo>
                  <a:pt x="190221" y="6857999"/>
                </a:lnTo>
                <a:lnTo>
                  <a:pt x="183021" y="6857999"/>
                </a:lnTo>
                <a:lnTo>
                  <a:pt x="183021" y="6676193"/>
                </a:lnTo>
                <a:lnTo>
                  <a:pt x="0" y="6676193"/>
                </a:lnTo>
                <a:lnTo>
                  <a:pt x="0" y="6668993"/>
                </a:lnTo>
                <a:lnTo>
                  <a:pt x="183021" y="6668993"/>
                </a:lnTo>
                <a:lnTo>
                  <a:pt x="183021" y="5192943"/>
                </a:lnTo>
                <a:lnTo>
                  <a:pt x="0" y="5192943"/>
                </a:lnTo>
                <a:lnTo>
                  <a:pt x="0" y="5185743"/>
                </a:lnTo>
                <a:lnTo>
                  <a:pt x="183021" y="5185743"/>
                </a:lnTo>
                <a:lnTo>
                  <a:pt x="183021" y="5006166"/>
                </a:lnTo>
                <a:lnTo>
                  <a:pt x="1" y="5006166"/>
                </a:lnTo>
                <a:lnTo>
                  <a:pt x="1" y="4998966"/>
                </a:lnTo>
                <a:lnTo>
                  <a:pt x="183021" y="4998966"/>
                </a:lnTo>
                <a:lnTo>
                  <a:pt x="183021" y="3524503"/>
                </a:lnTo>
                <a:lnTo>
                  <a:pt x="1" y="3524503"/>
                </a:lnTo>
                <a:lnTo>
                  <a:pt x="1" y="3517303"/>
                </a:lnTo>
                <a:lnTo>
                  <a:pt x="183021" y="3517303"/>
                </a:lnTo>
                <a:lnTo>
                  <a:pt x="183021" y="3339315"/>
                </a:lnTo>
                <a:lnTo>
                  <a:pt x="1" y="3339315"/>
                </a:lnTo>
                <a:lnTo>
                  <a:pt x="1" y="3332115"/>
                </a:lnTo>
                <a:lnTo>
                  <a:pt x="183021" y="3332115"/>
                </a:lnTo>
                <a:lnTo>
                  <a:pt x="183021" y="1859240"/>
                </a:lnTo>
                <a:lnTo>
                  <a:pt x="1" y="1859240"/>
                </a:lnTo>
                <a:lnTo>
                  <a:pt x="1" y="1852040"/>
                </a:lnTo>
                <a:lnTo>
                  <a:pt x="183021" y="1852040"/>
                </a:lnTo>
                <a:lnTo>
                  <a:pt x="183021" y="1671302"/>
                </a:lnTo>
                <a:lnTo>
                  <a:pt x="1" y="1671302"/>
                </a:lnTo>
                <a:lnTo>
                  <a:pt x="1" y="1664102"/>
                </a:lnTo>
                <a:lnTo>
                  <a:pt x="183021" y="1664102"/>
                </a:lnTo>
                <a:lnTo>
                  <a:pt x="183021" y="190219"/>
                </a:lnTo>
                <a:lnTo>
                  <a:pt x="1" y="190219"/>
                </a:lnTo>
                <a:lnTo>
                  <a:pt x="1" y="183019"/>
                </a:lnTo>
                <a:lnTo>
                  <a:pt x="183021" y="1830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5" name="Copyright">
            <a:extLst>
              <a:ext uri="{FF2B5EF4-FFF2-40B4-BE49-F238E27FC236}">
                <a16:creationId xmlns:a16="http://schemas.microsoft.com/office/drawing/2014/main" id="{1B4530A7-7519-B03C-7267-B48C95AC1677}"/>
              </a:ext>
            </a:extLst>
          </p:cNvPr>
          <p:cNvSpPr/>
          <p:nvPr userDrawn="1"/>
        </p:nvSpPr>
        <p:spPr>
          <a:xfrm>
            <a:off x="9190038" y="6579265"/>
            <a:ext cx="1424013" cy="108078"/>
          </a:xfrm>
          <a:custGeom>
            <a:avLst/>
            <a:gdLst>
              <a:gd name="connsiteX0" fmla="*/ 513045 w 1424013"/>
              <a:gd name="connsiteY0" fmla="*/ 78816 h 108078"/>
              <a:gd name="connsiteX1" fmla="*/ 500530 w 1424013"/>
              <a:gd name="connsiteY1" fmla="*/ 81523 h 108078"/>
              <a:gd name="connsiteX2" fmla="*/ 496639 w 1424013"/>
              <a:gd name="connsiteY2" fmla="*/ 88965 h 108078"/>
              <a:gd name="connsiteX3" fmla="*/ 501714 w 1424013"/>
              <a:gd name="connsiteY3" fmla="*/ 96914 h 108078"/>
              <a:gd name="connsiteX4" fmla="*/ 516428 w 1424013"/>
              <a:gd name="connsiteY4" fmla="*/ 99113 h 108078"/>
              <a:gd name="connsiteX5" fmla="*/ 532665 w 1424013"/>
              <a:gd name="connsiteY5" fmla="*/ 96407 h 108078"/>
              <a:gd name="connsiteX6" fmla="*/ 532665 w 1424013"/>
              <a:gd name="connsiteY6" fmla="*/ 96577 h 108078"/>
              <a:gd name="connsiteX7" fmla="*/ 537571 w 1424013"/>
              <a:gd name="connsiteY7" fmla="*/ 88796 h 108078"/>
              <a:gd name="connsiteX8" fmla="*/ 533512 w 1424013"/>
              <a:gd name="connsiteY8" fmla="*/ 81354 h 108078"/>
              <a:gd name="connsiteX9" fmla="*/ 522687 w 1424013"/>
              <a:gd name="connsiteY9" fmla="*/ 78816 h 108078"/>
              <a:gd name="connsiteX10" fmla="*/ 1292087 w 1424013"/>
              <a:gd name="connsiteY10" fmla="*/ 77463 h 108078"/>
              <a:gd name="connsiteX11" fmla="*/ 1292256 w 1424013"/>
              <a:gd name="connsiteY11" fmla="*/ 77803 h 108078"/>
              <a:gd name="connsiteX12" fmla="*/ 1292087 w 1424013"/>
              <a:gd name="connsiteY12" fmla="*/ 77845 h 108078"/>
              <a:gd name="connsiteX13" fmla="*/ 1270777 w 1424013"/>
              <a:gd name="connsiteY13" fmla="*/ 53955 h 108078"/>
              <a:gd name="connsiteX14" fmla="*/ 1257075 w 1424013"/>
              <a:gd name="connsiteY14" fmla="*/ 59199 h 108078"/>
              <a:gd name="connsiteX15" fmla="*/ 1254708 w 1424013"/>
              <a:gd name="connsiteY15" fmla="*/ 59705 h 108078"/>
              <a:gd name="connsiteX16" fmla="*/ 1246419 w 1424013"/>
              <a:gd name="connsiteY16" fmla="*/ 61734 h 108078"/>
              <a:gd name="connsiteX17" fmla="*/ 1241515 w 1424013"/>
              <a:gd name="connsiteY17" fmla="*/ 64609 h 108078"/>
              <a:gd name="connsiteX18" fmla="*/ 1239485 w 1424013"/>
              <a:gd name="connsiteY18" fmla="*/ 70021 h 108078"/>
              <a:gd name="connsiteX19" fmla="*/ 1242868 w 1424013"/>
              <a:gd name="connsiteY19" fmla="*/ 76789 h 108078"/>
              <a:gd name="connsiteX20" fmla="*/ 1251494 w 1424013"/>
              <a:gd name="connsiteY20" fmla="*/ 78987 h 108078"/>
              <a:gd name="connsiteX21" fmla="*/ 1265702 w 1424013"/>
              <a:gd name="connsiteY21" fmla="*/ 73067 h 108078"/>
              <a:gd name="connsiteX22" fmla="*/ 1265702 w 1424013"/>
              <a:gd name="connsiteY22" fmla="*/ 72898 h 108078"/>
              <a:gd name="connsiteX23" fmla="*/ 1270777 w 1424013"/>
              <a:gd name="connsiteY23" fmla="*/ 56998 h 108078"/>
              <a:gd name="connsiteX24" fmla="*/ 32722 w 1424013"/>
              <a:gd name="connsiteY24" fmla="*/ 38862 h 108078"/>
              <a:gd name="connsiteX25" fmla="*/ 32722 w 1424013"/>
              <a:gd name="connsiteY25" fmla="*/ 51373 h 108078"/>
              <a:gd name="connsiteX26" fmla="*/ 40229 w 1424013"/>
              <a:gd name="connsiteY26" fmla="*/ 51373 h 108078"/>
              <a:gd name="connsiteX27" fmla="*/ 49084 w 1424013"/>
              <a:gd name="connsiteY27" fmla="*/ 44829 h 108078"/>
              <a:gd name="connsiteX28" fmla="*/ 40229 w 1424013"/>
              <a:gd name="connsiteY28" fmla="*/ 38862 h 108078"/>
              <a:gd name="connsiteX29" fmla="*/ 25023 w 1424013"/>
              <a:gd name="connsiteY29" fmla="*/ 32702 h 108078"/>
              <a:gd name="connsiteX30" fmla="*/ 44079 w 1424013"/>
              <a:gd name="connsiteY30" fmla="*/ 32702 h 108078"/>
              <a:gd name="connsiteX31" fmla="*/ 56976 w 1424013"/>
              <a:gd name="connsiteY31" fmla="*/ 43866 h 108078"/>
              <a:gd name="connsiteX32" fmla="*/ 45426 w 1424013"/>
              <a:gd name="connsiteY32" fmla="*/ 54645 h 108078"/>
              <a:gd name="connsiteX33" fmla="*/ 45426 w 1424013"/>
              <a:gd name="connsiteY33" fmla="*/ 55030 h 108078"/>
              <a:gd name="connsiteX34" fmla="*/ 55821 w 1424013"/>
              <a:gd name="connsiteY34" fmla="*/ 64847 h 108078"/>
              <a:gd name="connsiteX35" fmla="*/ 58130 w 1424013"/>
              <a:gd name="connsiteY35" fmla="*/ 73509 h 108078"/>
              <a:gd name="connsiteX36" fmla="*/ 49469 w 1424013"/>
              <a:gd name="connsiteY36" fmla="*/ 73509 h 108078"/>
              <a:gd name="connsiteX37" fmla="*/ 48121 w 1424013"/>
              <a:gd name="connsiteY37" fmla="*/ 66002 h 108078"/>
              <a:gd name="connsiteX38" fmla="*/ 39459 w 1424013"/>
              <a:gd name="connsiteY38" fmla="*/ 57918 h 108078"/>
              <a:gd name="connsiteX39" fmla="*/ 32722 w 1424013"/>
              <a:gd name="connsiteY39" fmla="*/ 57918 h 108078"/>
              <a:gd name="connsiteX40" fmla="*/ 32722 w 1424013"/>
              <a:gd name="connsiteY40" fmla="*/ 73509 h 108078"/>
              <a:gd name="connsiteX41" fmla="*/ 25023 w 1424013"/>
              <a:gd name="connsiteY41" fmla="*/ 73509 h 108078"/>
              <a:gd name="connsiteX42" fmla="*/ 821043 w 1424013"/>
              <a:gd name="connsiteY42" fmla="*/ 28923 h 108078"/>
              <a:gd name="connsiteX43" fmla="*/ 808189 w 1424013"/>
              <a:gd name="connsiteY43" fmla="*/ 33996 h 108078"/>
              <a:gd name="connsiteX44" fmla="*/ 808020 w 1424013"/>
              <a:gd name="connsiteY44" fmla="*/ 33996 h 108078"/>
              <a:gd name="connsiteX45" fmla="*/ 801423 w 1424013"/>
              <a:gd name="connsiteY45" fmla="*/ 48035 h 108078"/>
              <a:gd name="connsiteX46" fmla="*/ 838802 w 1424013"/>
              <a:gd name="connsiteY46" fmla="*/ 48035 h 108078"/>
              <a:gd name="connsiteX47" fmla="*/ 833390 w 1424013"/>
              <a:gd name="connsiteY47" fmla="*/ 33827 h 108078"/>
              <a:gd name="connsiteX48" fmla="*/ 821043 w 1424013"/>
              <a:gd name="connsiteY48" fmla="*/ 28923 h 108078"/>
              <a:gd name="connsiteX49" fmla="*/ 1187730 w 1424013"/>
              <a:gd name="connsiteY49" fmla="*/ 28921 h 108078"/>
              <a:gd name="connsiteX50" fmla="*/ 1177413 w 1424013"/>
              <a:gd name="connsiteY50" fmla="*/ 32304 h 108078"/>
              <a:gd name="connsiteX51" fmla="*/ 1170478 w 1424013"/>
              <a:gd name="connsiteY51" fmla="*/ 41438 h 108078"/>
              <a:gd name="connsiteX52" fmla="*/ 1167940 w 1424013"/>
              <a:gd name="connsiteY52" fmla="*/ 53953 h 108078"/>
              <a:gd name="connsiteX53" fmla="*/ 1170478 w 1424013"/>
              <a:gd name="connsiteY53" fmla="*/ 66470 h 108078"/>
              <a:gd name="connsiteX54" fmla="*/ 1177413 w 1424013"/>
              <a:gd name="connsiteY54" fmla="*/ 75602 h 108078"/>
              <a:gd name="connsiteX55" fmla="*/ 1187562 w 1424013"/>
              <a:gd name="connsiteY55" fmla="*/ 78985 h 108078"/>
              <a:gd name="connsiteX56" fmla="*/ 1197371 w 1424013"/>
              <a:gd name="connsiteY56" fmla="*/ 75773 h 108078"/>
              <a:gd name="connsiteX57" fmla="*/ 1197539 w 1424013"/>
              <a:gd name="connsiteY57" fmla="*/ 75602 h 108078"/>
              <a:gd name="connsiteX58" fmla="*/ 1204305 w 1424013"/>
              <a:gd name="connsiteY58" fmla="*/ 66639 h 108078"/>
              <a:gd name="connsiteX59" fmla="*/ 1206674 w 1424013"/>
              <a:gd name="connsiteY59" fmla="*/ 53616 h 108078"/>
              <a:gd name="connsiteX60" fmla="*/ 1204305 w 1424013"/>
              <a:gd name="connsiteY60" fmla="*/ 40593 h 108078"/>
              <a:gd name="connsiteX61" fmla="*/ 1197539 w 1424013"/>
              <a:gd name="connsiteY61" fmla="*/ 31966 h 108078"/>
              <a:gd name="connsiteX62" fmla="*/ 1187730 w 1424013"/>
              <a:gd name="connsiteY62" fmla="*/ 28921 h 108078"/>
              <a:gd name="connsiteX63" fmla="*/ 1002694 w 1424013"/>
              <a:gd name="connsiteY63" fmla="*/ 28921 h 108078"/>
              <a:gd name="connsiteX64" fmla="*/ 988318 w 1424013"/>
              <a:gd name="connsiteY64" fmla="*/ 35686 h 108078"/>
              <a:gd name="connsiteX65" fmla="*/ 982906 w 1424013"/>
              <a:gd name="connsiteY65" fmla="*/ 53616 h 108078"/>
              <a:gd name="connsiteX66" fmla="*/ 985444 w 1424013"/>
              <a:gd name="connsiteY66" fmla="*/ 66807 h 108078"/>
              <a:gd name="connsiteX67" fmla="*/ 992378 w 1424013"/>
              <a:gd name="connsiteY67" fmla="*/ 75771 h 108078"/>
              <a:gd name="connsiteX68" fmla="*/ 1002863 w 1424013"/>
              <a:gd name="connsiteY68" fmla="*/ 78985 h 108078"/>
              <a:gd name="connsiteX69" fmla="*/ 1013350 w 1424013"/>
              <a:gd name="connsiteY69" fmla="*/ 75771 h 108078"/>
              <a:gd name="connsiteX70" fmla="*/ 1013011 w 1424013"/>
              <a:gd name="connsiteY70" fmla="*/ 75771 h 108078"/>
              <a:gd name="connsiteX71" fmla="*/ 1019946 w 1424013"/>
              <a:gd name="connsiteY71" fmla="*/ 66807 h 108078"/>
              <a:gd name="connsiteX72" fmla="*/ 1022483 w 1424013"/>
              <a:gd name="connsiteY72" fmla="*/ 53616 h 108078"/>
              <a:gd name="connsiteX73" fmla="*/ 1017071 w 1424013"/>
              <a:gd name="connsiteY73" fmla="*/ 35686 h 108078"/>
              <a:gd name="connsiteX74" fmla="*/ 1002694 w 1424013"/>
              <a:gd name="connsiteY74" fmla="*/ 28921 h 108078"/>
              <a:gd name="connsiteX75" fmla="*/ 311943 w 1424013"/>
              <a:gd name="connsiteY75" fmla="*/ 28921 h 108078"/>
              <a:gd name="connsiteX76" fmla="*/ 301626 w 1424013"/>
              <a:gd name="connsiteY76" fmla="*/ 32304 h 108078"/>
              <a:gd name="connsiteX77" fmla="*/ 294690 w 1424013"/>
              <a:gd name="connsiteY77" fmla="*/ 41438 h 108078"/>
              <a:gd name="connsiteX78" fmla="*/ 292154 w 1424013"/>
              <a:gd name="connsiteY78" fmla="*/ 53953 h 108078"/>
              <a:gd name="connsiteX79" fmla="*/ 294690 w 1424013"/>
              <a:gd name="connsiteY79" fmla="*/ 66470 h 108078"/>
              <a:gd name="connsiteX80" fmla="*/ 301626 w 1424013"/>
              <a:gd name="connsiteY80" fmla="*/ 75602 h 108078"/>
              <a:gd name="connsiteX81" fmla="*/ 311774 w 1424013"/>
              <a:gd name="connsiteY81" fmla="*/ 78985 h 108078"/>
              <a:gd name="connsiteX82" fmla="*/ 321583 w 1424013"/>
              <a:gd name="connsiteY82" fmla="*/ 75773 h 108078"/>
              <a:gd name="connsiteX83" fmla="*/ 321752 w 1424013"/>
              <a:gd name="connsiteY83" fmla="*/ 75602 h 108078"/>
              <a:gd name="connsiteX84" fmla="*/ 328517 w 1424013"/>
              <a:gd name="connsiteY84" fmla="*/ 66639 h 108078"/>
              <a:gd name="connsiteX85" fmla="*/ 330886 w 1424013"/>
              <a:gd name="connsiteY85" fmla="*/ 53616 h 108078"/>
              <a:gd name="connsiteX86" fmla="*/ 328517 w 1424013"/>
              <a:gd name="connsiteY86" fmla="*/ 40593 h 108078"/>
              <a:gd name="connsiteX87" fmla="*/ 321752 w 1424013"/>
              <a:gd name="connsiteY87" fmla="*/ 31966 h 108078"/>
              <a:gd name="connsiteX88" fmla="*/ 311943 w 1424013"/>
              <a:gd name="connsiteY88" fmla="*/ 28921 h 108078"/>
              <a:gd name="connsiteX89" fmla="*/ 236846 w 1424013"/>
              <a:gd name="connsiteY89" fmla="*/ 28921 h 108078"/>
              <a:gd name="connsiteX90" fmla="*/ 222470 w 1424013"/>
              <a:gd name="connsiteY90" fmla="*/ 35686 h 108078"/>
              <a:gd name="connsiteX91" fmla="*/ 217058 w 1424013"/>
              <a:gd name="connsiteY91" fmla="*/ 53616 h 108078"/>
              <a:gd name="connsiteX92" fmla="*/ 219595 w 1424013"/>
              <a:gd name="connsiteY92" fmla="*/ 66807 h 108078"/>
              <a:gd name="connsiteX93" fmla="*/ 226529 w 1424013"/>
              <a:gd name="connsiteY93" fmla="*/ 75771 h 108078"/>
              <a:gd name="connsiteX94" fmla="*/ 237015 w 1424013"/>
              <a:gd name="connsiteY94" fmla="*/ 78985 h 108078"/>
              <a:gd name="connsiteX95" fmla="*/ 247502 w 1424013"/>
              <a:gd name="connsiteY95" fmla="*/ 75771 h 108078"/>
              <a:gd name="connsiteX96" fmla="*/ 247163 w 1424013"/>
              <a:gd name="connsiteY96" fmla="*/ 75771 h 108078"/>
              <a:gd name="connsiteX97" fmla="*/ 254099 w 1424013"/>
              <a:gd name="connsiteY97" fmla="*/ 66807 h 108078"/>
              <a:gd name="connsiteX98" fmla="*/ 256635 w 1424013"/>
              <a:gd name="connsiteY98" fmla="*/ 53616 h 108078"/>
              <a:gd name="connsiteX99" fmla="*/ 251222 w 1424013"/>
              <a:gd name="connsiteY99" fmla="*/ 35686 h 108078"/>
              <a:gd name="connsiteX100" fmla="*/ 236846 w 1424013"/>
              <a:gd name="connsiteY100" fmla="*/ 28921 h 108078"/>
              <a:gd name="connsiteX101" fmla="*/ 515751 w 1424013"/>
              <a:gd name="connsiteY101" fmla="*/ 28752 h 108078"/>
              <a:gd name="connsiteX102" fmla="*/ 505097 w 1424013"/>
              <a:gd name="connsiteY102" fmla="*/ 31966 h 108078"/>
              <a:gd name="connsiteX103" fmla="*/ 501038 w 1424013"/>
              <a:gd name="connsiteY103" fmla="*/ 41101 h 108078"/>
              <a:gd name="connsiteX104" fmla="*/ 505097 w 1424013"/>
              <a:gd name="connsiteY104" fmla="*/ 50233 h 108078"/>
              <a:gd name="connsiteX105" fmla="*/ 515751 w 1424013"/>
              <a:gd name="connsiteY105" fmla="*/ 53447 h 108078"/>
              <a:gd name="connsiteX106" fmla="*/ 526407 w 1424013"/>
              <a:gd name="connsiteY106" fmla="*/ 50233 h 108078"/>
              <a:gd name="connsiteX107" fmla="*/ 530466 w 1424013"/>
              <a:gd name="connsiteY107" fmla="*/ 41101 h 108078"/>
              <a:gd name="connsiteX108" fmla="*/ 526407 w 1424013"/>
              <a:gd name="connsiteY108" fmla="*/ 31966 h 108078"/>
              <a:gd name="connsiteX109" fmla="*/ 515751 w 1424013"/>
              <a:gd name="connsiteY109" fmla="*/ 28752 h 108078"/>
              <a:gd name="connsiteX110" fmla="*/ 1344857 w 1424013"/>
              <a:gd name="connsiteY110" fmla="*/ 22664 h 108078"/>
              <a:gd name="connsiteX111" fmla="*/ 1345028 w 1424013"/>
              <a:gd name="connsiteY111" fmla="*/ 22832 h 108078"/>
              <a:gd name="connsiteX112" fmla="*/ 1345026 w 1424013"/>
              <a:gd name="connsiteY112" fmla="*/ 22832 h 108078"/>
              <a:gd name="connsiteX113" fmla="*/ 39652 w 1424013"/>
              <a:gd name="connsiteY113" fmla="*/ 22115 h 108078"/>
              <a:gd name="connsiteX114" fmla="*/ 8854 w 1424013"/>
              <a:gd name="connsiteY114" fmla="*/ 53490 h 108078"/>
              <a:gd name="connsiteX115" fmla="*/ 39844 w 1424013"/>
              <a:gd name="connsiteY115" fmla="*/ 85443 h 108078"/>
              <a:gd name="connsiteX116" fmla="*/ 39652 w 1424013"/>
              <a:gd name="connsiteY116" fmla="*/ 85635 h 108078"/>
              <a:gd name="connsiteX117" fmla="*/ 70642 w 1424013"/>
              <a:gd name="connsiteY117" fmla="*/ 53683 h 108078"/>
              <a:gd name="connsiteX118" fmla="*/ 39652 w 1424013"/>
              <a:gd name="connsiteY118" fmla="*/ 22115 h 108078"/>
              <a:gd name="connsiteX119" fmla="*/ 461122 w 1424013"/>
              <a:gd name="connsiteY119" fmla="*/ 21312 h 108078"/>
              <a:gd name="connsiteX120" fmla="*/ 472452 w 1424013"/>
              <a:gd name="connsiteY120" fmla="*/ 21312 h 108078"/>
              <a:gd name="connsiteX121" fmla="*/ 472452 w 1424013"/>
              <a:gd name="connsiteY121" fmla="*/ 86429 h 108078"/>
              <a:gd name="connsiteX122" fmla="*/ 461122 w 1424013"/>
              <a:gd name="connsiteY122" fmla="*/ 86429 h 108078"/>
              <a:gd name="connsiteX123" fmla="*/ 1362110 w 1424013"/>
              <a:gd name="connsiteY123" fmla="*/ 21310 h 108078"/>
              <a:gd name="connsiteX124" fmla="*/ 1374625 w 1424013"/>
              <a:gd name="connsiteY124" fmla="*/ 21310 h 108078"/>
              <a:gd name="connsiteX125" fmla="*/ 1390186 w 1424013"/>
              <a:gd name="connsiteY125" fmla="*/ 64440 h 108078"/>
              <a:gd name="connsiteX126" fmla="*/ 1393570 w 1424013"/>
              <a:gd name="connsiteY126" fmla="*/ 75602 h 108078"/>
              <a:gd name="connsiteX127" fmla="*/ 1393908 w 1424013"/>
              <a:gd name="connsiteY127" fmla="*/ 75602 h 108078"/>
              <a:gd name="connsiteX128" fmla="*/ 1397290 w 1424013"/>
              <a:gd name="connsiteY128" fmla="*/ 64440 h 108078"/>
              <a:gd name="connsiteX129" fmla="*/ 1412512 w 1424013"/>
              <a:gd name="connsiteY129" fmla="*/ 21310 h 108078"/>
              <a:gd name="connsiteX130" fmla="*/ 1424013 w 1424013"/>
              <a:gd name="connsiteY130" fmla="*/ 21310 h 108078"/>
              <a:gd name="connsiteX131" fmla="*/ 1400504 w 1424013"/>
              <a:gd name="connsiteY131" fmla="*/ 84060 h 108078"/>
              <a:gd name="connsiteX132" fmla="*/ 1390356 w 1424013"/>
              <a:gd name="connsiteY132" fmla="*/ 100805 h 108078"/>
              <a:gd name="connsiteX133" fmla="*/ 1373611 w 1424013"/>
              <a:gd name="connsiteY133" fmla="*/ 108076 h 108078"/>
              <a:gd name="connsiteX134" fmla="*/ 1365662 w 1424013"/>
              <a:gd name="connsiteY134" fmla="*/ 106386 h 108078"/>
              <a:gd name="connsiteX135" fmla="*/ 1365662 w 1424013"/>
              <a:gd name="connsiteY135" fmla="*/ 97083 h 108078"/>
              <a:gd name="connsiteX136" fmla="*/ 1373443 w 1424013"/>
              <a:gd name="connsiteY136" fmla="*/ 98944 h 108078"/>
              <a:gd name="connsiteX137" fmla="*/ 1382575 w 1424013"/>
              <a:gd name="connsiteY137" fmla="*/ 95730 h 108078"/>
              <a:gd name="connsiteX138" fmla="*/ 1388327 w 1424013"/>
              <a:gd name="connsiteY138" fmla="*/ 87443 h 108078"/>
              <a:gd name="connsiteX139" fmla="*/ 345939 w 1424013"/>
              <a:gd name="connsiteY139" fmla="*/ 21310 h 108078"/>
              <a:gd name="connsiteX140" fmla="*/ 358455 w 1424013"/>
              <a:gd name="connsiteY140" fmla="*/ 21310 h 108078"/>
              <a:gd name="connsiteX141" fmla="*/ 374014 w 1424013"/>
              <a:gd name="connsiteY141" fmla="*/ 64440 h 108078"/>
              <a:gd name="connsiteX142" fmla="*/ 377399 w 1424013"/>
              <a:gd name="connsiteY142" fmla="*/ 75602 h 108078"/>
              <a:gd name="connsiteX143" fmla="*/ 377736 w 1424013"/>
              <a:gd name="connsiteY143" fmla="*/ 75602 h 108078"/>
              <a:gd name="connsiteX144" fmla="*/ 381119 w 1424013"/>
              <a:gd name="connsiteY144" fmla="*/ 64440 h 108078"/>
              <a:gd name="connsiteX145" fmla="*/ 396340 w 1424013"/>
              <a:gd name="connsiteY145" fmla="*/ 21310 h 108078"/>
              <a:gd name="connsiteX146" fmla="*/ 407843 w 1424013"/>
              <a:gd name="connsiteY146" fmla="*/ 21310 h 108078"/>
              <a:gd name="connsiteX147" fmla="*/ 384333 w 1424013"/>
              <a:gd name="connsiteY147" fmla="*/ 84060 h 108078"/>
              <a:gd name="connsiteX148" fmla="*/ 374185 w 1424013"/>
              <a:gd name="connsiteY148" fmla="*/ 100805 h 108078"/>
              <a:gd name="connsiteX149" fmla="*/ 357440 w 1424013"/>
              <a:gd name="connsiteY149" fmla="*/ 108076 h 108078"/>
              <a:gd name="connsiteX150" fmla="*/ 349490 w 1424013"/>
              <a:gd name="connsiteY150" fmla="*/ 106386 h 108078"/>
              <a:gd name="connsiteX151" fmla="*/ 349490 w 1424013"/>
              <a:gd name="connsiteY151" fmla="*/ 97083 h 108078"/>
              <a:gd name="connsiteX152" fmla="*/ 357271 w 1424013"/>
              <a:gd name="connsiteY152" fmla="*/ 98944 h 108078"/>
              <a:gd name="connsiteX153" fmla="*/ 366404 w 1424013"/>
              <a:gd name="connsiteY153" fmla="*/ 95730 h 108078"/>
              <a:gd name="connsiteX154" fmla="*/ 372155 w 1424013"/>
              <a:gd name="connsiteY154" fmla="*/ 87443 h 108078"/>
              <a:gd name="connsiteX155" fmla="*/ 1256569 w 1424013"/>
              <a:gd name="connsiteY155" fmla="*/ 20297 h 108078"/>
              <a:gd name="connsiteX156" fmla="*/ 1275511 w 1424013"/>
              <a:gd name="connsiteY156" fmla="*/ 26046 h 108078"/>
              <a:gd name="connsiteX157" fmla="*/ 1282107 w 1424013"/>
              <a:gd name="connsiteY157" fmla="*/ 42454 h 108078"/>
              <a:gd name="connsiteX158" fmla="*/ 1282107 w 1424013"/>
              <a:gd name="connsiteY158" fmla="*/ 72053 h 108078"/>
              <a:gd name="connsiteX159" fmla="*/ 1287520 w 1424013"/>
              <a:gd name="connsiteY159" fmla="*/ 78987 h 108078"/>
              <a:gd name="connsiteX160" fmla="*/ 1292087 w 1424013"/>
              <a:gd name="connsiteY160" fmla="*/ 77845 h 108078"/>
              <a:gd name="connsiteX161" fmla="*/ 1292087 w 1424013"/>
              <a:gd name="connsiteY161" fmla="*/ 85921 h 108078"/>
              <a:gd name="connsiteX162" fmla="*/ 1284308 w 1424013"/>
              <a:gd name="connsiteY162" fmla="*/ 87274 h 108078"/>
              <a:gd name="connsiteX163" fmla="*/ 1274328 w 1424013"/>
              <a:gd name="connsiteY163" fmla="*/ 83723 h 108078"/>
              <a:gd name="connsiteX164" fmla="*/ 1271114 w 1424013"/>
              <a:gd name="connsiteY164" fmla="*/ 74082 h 108078"/>
              <a:gd name="connsiteX165" fmla="*/ 1271114 w 1424013"/>
              <a:gd name="connsiteY165" fmla="*/ 71882 h 108078"/>
              <a:gd name="connsiteX166" fmla="*/ 1270606 w 1424013"/>
              <a:gd name="connsiteY166" fmla="*/ 71882 h 108078"/>
              <a:gd name="connsiteX167" fmla="*/ 1262488 w 1424013"/>
              <a:gd name="connsiteY167" fmla="*/ 83723 h 108078"/>
              <a:gd name="connsiteX168" fmla="*/ 1247943 w 1424013"/>
              <a:gd name="connsiteY168" fmla="*/ 88119 h 108078"/>
              <a:gd name="connsiteX169" fmla="*/ 1233396 w 1424013"/>
              <a:gd name="connsiteY169" fmla="*/ 83723 h 108078"/>
              <a:gd name="connsiteX170" fmla="*/ 1227815 w 1424013"/>
              <a:gd name="connsiteY170" fmla="*/ 70698 h 108078"/>
              <a:gd name="connsiteX171" fmla="*/ 1231537 w 1424013"/>
              <a:gd name="connsiteY171" fmla="*/ 59875 h 108078"/>
              <a:gd name="connsiteX172" fmla="*/ 1240330 w 1424013"/>
              <a:gd name="connsiteY172" fmla="*/ 54631 h 108078"/>
              <a:gd name="connsiteX173" fmla="*/ 1254369 w 1424013"/>
              <a:gd name="connsiteY173" fmla="*/ 51417 h 108078"/>
              <a:gd name="connsiteX174" fmla="*/ 1266717 w 1424013"/>
              <a:gd name="connsiteY174" fmla="*/ 47527 h 108078"/>
              <a:gd name="connsiteX175" fmla="*/ 1270606 w 1424013"/>
              <a:gd name="connsiteY175" fmla="*/ 39748 h 108078"/>
              <a:gd name="connsiteX176" fmla="*/ 1267223 w 1424013"/>
              <a:gd name="connsiteY176" fmla="*/ 31966 h 108078"/>
              <a:gd name="connsiteX177" fmla="*/ 1256399 w 1424013"/>
              <a:gd name="connsiteY177" fmla="*/ 29092 h 108078"/>
              <a:gd name="connsiteX178" fmla="*/ 1240838 w 1424013"/>
              <a:gd name="connsiteY178" fmla="*/ 43299 h 108078"/>
              <a:gd name="connsiteX179" fmla="*/ 1229506 w 1424013"/>
              <a:gd name="connsiteY179" fmla="*/ 43299 h 108078"/>
              <a:gd name="connsiteX180" fmla="*/ 1236779 w 1424013"/>
              <a:gd name="connsiteY180" fmla="*/ 26385 h 108078"/>
              <a:gd name="connsiteX181" fmla="*/ 1256569 w 1424013"/>
              <a:gd name="connsiteY181" fmla="*/ 20297 h 108078"/>
              <a:gd name="connsiteX182" fmla="*/ 1002694 w 1424013"/>
              <a:gd name="connsiteY182" fmla="*/ 20126 h 108078"/>
              <a:gd name="connsiteX183" fmla="*/ 1019439 w 1424013"/>
              <a:gd name="connsiteY183" fmla="*/ 24354 h 108078"/>
              <a:gd name="connsiteX184" fmla="*/ 1030602 w 1424013"/>
              <a:gd name="connsiteY184" fmla="*/ 36194 h 108078"/>
              <a:gd name="connsiteX185" fmla="*/ 1034492 w 1424013"/>
              <a:gd name="connsiteY185" fmla="*/ 53784 h 108078"/>
              <a:gd name="connsiteX186" fmla="*/ 1030602 w 1424013"/>
              <a:gd name="connsiteY186" fmla="*/ 71543 h 108078"/>
              <a:gd name="connsiteX187" fmla="*/ 1019439 w 1424013"/>
              <a:gd name="connsiteY187" fmla="*/ 83552 h 108078"/>
              <a:gd name="connsiteX188" fmla="*/ 1002694 w 1424013"/>
              <a:gd name="connsiteY188" fmla="*/ 87949 h 108078"/>
              <a:gd name="connsiteX189" fmla="*/ 985950 w 1424013"/>
              <a:gd name="connsiteY189" fmla="*/ 83552 h 108078"/>
              <a:gd name="connsiteX190" fmla="*/ 974788 w 1424013"/>
              <a:gd name="connsiteY190" fmla="*/ 71543 h 108078"/>
              <a:gd name="connsiteX191" fmla="*/ 970897 w 1424013"/>
              <a:gd name="connsiteY191" fmla="*/ 53784 h 108078"/>
              <a:gd name="connsiteX192" fmla="*/ 974788 w 1424013"/>
              <a:gd name="connsiteY192" fmla="*/ 36194 h 108078"/>
              <a:gd name="connsiteX193" fmla="*/ 985950 w 1424013"/>
              <a:gd name="connsiteY193" fmla="*/ 24354 h 108078"/>
              <a:gd name="connsiteX194" fmla="*/ 1002694 w 1424013"/>
              <a:gd name="connsiteY194" fmla="*/ 20126 h 108078"/>
              <a:gd name="connsiteX195" fmla="*/ 932334 w 1424013"/>
              <a:gd name="connsiteY195" fmla="*/ 20126 h 108078"/>
              <a:gd name="connsiteX196" fmla="*/ 946880 w 1424013"/>
              <a:gd name="connsiteY196" fmla="*/ 23340 h 108078"/>
              <a:gd name="connsiteX197" fmla="*/ 957197 w 1424013"/>
              <a:gd name="connsiteY197" fmla="*/ 32472 h 108078"/>
              <a:gd name="connsiteX198" fmla="*/ 961596 w 1424013"/>
              <a:gd name="connsiteY198" fmla="*/ 46003 h 108078"/>
              <a:gd name="connsiteX199" fmla="*/ 949755 w 1424013"/>
              <a:gd name="connsiteY199" fmla="*/ 46003 h 108078"/>
              <a:gd name="connsiteX200" fmla="*/ 944512 w 1424013"/>
              <a:gd name="connsiteY200" fmla="*/ 33826 h 108078"/>
              <a:gd name="connsiteX201" fmla="*/ 932504 w 1424013"/>
              <a:gd name="connsiteY201" fmla="*/ 29090 h 108078"/>
              <a:gd name="connsiteX202" fmla="*/ 917620 w 1424013"/>
              <a:gd name="connsiteY202" fmla="*/ 36026 h 108078"/>
              <a:gd name="connsiteX203" fmla="*/ 912208 w 1424013"/>
              <a:gd name="connsiteY203" fmla="*/ 54122 h 108078"/>
              <a:gd name="connsiteX204" fmla="*/ 917620 w 1424013"/>
              <a:gd name="connsiteY204" fmla="*/ 72220 h 108078"/>
              <a:gd name="connsiteX205" fmla="*/ 932165 w 1424013"/>
              <a:gd name="connsiteY205" fmla="*/ 79154 h 108078"/>
              <a:gd name="connsiteX206" fmla="*/ 944343 w 1424013"/>
              <a:gd name="connsiteY206" fmla="*/ 74418 h 108078"/>
              <a:gd name="connsiteX207" fmla="*/ 949924 w 1424013"/>
              <a:gd name="connsiteY207" fmla="*/ 61564 h 108078"/>
              <a:gd name="connsiteX208" fmla="*/ 961764 w 1424013"/>
              <a:gd name="connsiteY208" fmla="*/ 61564 h 108078"/>
              <a:gd name="connsiteX209" fmla="*/ 957197 w 1424013"/>
              <a:gd name="connsiteY209" fmla="*/ 75602 h 108078"/>
              <a:gd name="connsiteX210" fmla="*/ 946712 w 1424013"/>
              <a:gd name="connsiteY210" fmla="*/ 84905 h 108078"/>
              <a:gd name="connsiteX211" fmla="*/ 931996 w 1424013"/>
              <a:gd name="connsiteY211" fmla="*/ 88119 h 108078"/>
              <a:gd name="connsiteX212" fmla="*/ 915420 w 1424013"/>
              <a:gd name="connsiteY212" fmla="*/ 83721 h 108078"/>
              <a:gd name="connsiteX213" fmla="*/ 915591 w 1424013"/>
              <a:gd name="connsiteY213" fmla="*/ 83552 h 108078"/>
              <a:gd name="connsiteX214" fmla="*/ 904427 w 1424013"/>
              <a:gd name="connsiteY214" fmla="*/ 71543 h 108078"/>
              <a:gd name="connsiteX215" fmla="*/ 900368 w 1424013"/>
              <a:gd name="connsiteY215" fmla="*/ 53953 h 108078"/>
              <a:gd name="connsiteX216" fmla="*/ 904258 w 1424013"/>
              <a:gd name="connsiteY216" fmla="*/ 36363 h 108078"/>
              <a:gd name="connsiteX217" fmla="*/ 915591 w 1424013"/>
              <a:gd name="connsiteY217" fmla="*/ 24354 h 108078"/>
              <a:gd name="connsiteX218" fmla="*/ 932334 w 1424013"/>
              <a:gd name="connsiteY218" fmla="*/ 20126 h 108078"/>
              <a:gd name="connsiteX219" fmla="*/ 236846 w 1424013"/>
              <a:gd name="connsiteY219" fmla="*/ 20126 h 108078"/>
              <a:gd name="connsiteX220" fmla="*/ 253591 w 1424013"/>
              <a:gd name="connsiteY220" fmla="*/ 24354 h 108078"/>
              <a:gd name="connsiteX221" fmla="*/ 264753 w 1424013"/>
              <a:gd name="connsiteY221" fmla="*/ 36194 h 108078"/>
              <a:gd name="connsiteX222" fmla="*/ 268644 w 1424013"/>
              <a:gd name="connsiteY222" fmla="*/ 53784 h 108078"/>
              <a:gd name="connsiteX223" fmla="*/ 264753 w 1424013"/>
              <a:gd name="connsiteY223" fmla="*/ 71543 h 108078"/>
              <a:gd name="connsiteX224" fmla="*/ 253591 w 1424013"/>
              <a:gd name="connsiteY224" fmla="*/ 83552 h 108078"/>
              <a:gd name="connsiteX225" fmla="*/ 236846 w 1424013"/>
              <a:gd name="connsiteY225" fmla="*/ 87949 h 108078"/>
              <a:gd name="connsiteX226" fmla="*/ 220101 w 1424013"/>
              <a:gd name="connsiteY226" fmla="*/ 83552 h 108078"/>
              <a:gd name="connsiteX227" fmla="*/ 208939 w 1424013"/>
              <a:gd name="connsiteY227" fmla="*/ 71543 h 108078"/>
              <a:gd name="connsiteX228" fmla="*/ 205049 w 1424013"/>
              <a:gd name="connsiteY228" fmla="*/ 53784 h 108078"/>
              <a:gd name="connsiteX229" fmla="*/ 208939 w 1424013"/>
              <a:gd name="connsiteY229" fmla="*/ 36194 h 108078"/>
              <a:gd name="connsiteX230" fmla="*/ 220101 w 1424013"/>
              <a:gd name="connsiteY230" fmla="*/ 24354 h 108078"/>
              <a:gd name="connsiteX231" fmla="*/ 236846 w 1424013"/>
              <a:gd name="connsiteY231" fmla="*/ 20126 h 108078"/>
              <a:gd name="connsiteX232" fmla="*/ 1333526 w 1424013"/>
              <a:gd name="connsiteY232" fmla="*/ 19957 h 108078"/>
              <a:gd name="connsiteX233" fmla="*/ 1345026 w 1424013"/>
              <a:gd name="connsiteY233" fmla="*/ 22832 h 108078"/>
              <a:gd name="connsiteX234" fmla="*/ 1352807 w 1424013"/>
              <a:gd name="connsiteY234" fmla="*/ 30613 h 108078"/>
              <a:gd name="connsiteX235" fmla="*/ 1355682 w 1424013"/>
              <a:gd name="connsiteY235" fmla="*/ 42283 h 108078"/>
              <a:gd name="connsiteX236" fmla="*/ 1355682 w 1424013"/>
              <a:gd name="connsiteY236" fmla="*/ 86258 h 108078"/>
              <a:gd name="connsiteX237" fmla="*/ 1344351 w 1424013"/>
              <a:gd name="connsiteY237" fmla="*/ 86258 h 108078"/>
              <a:gd name="connsiteX238" fmla="*/ 1344351 w 1424013"/>
              <a:gd name="connsiteY238" fmla="*/ 44313 h 108078"/>
              <a:gd name="connsiteX239" fmla="*/ 1340629 w 1424013"/>
              <a:gd name="connsiteY239" fmla="*/ 32980 h 108078"/>
              <a:gd name="connsiteX240" fmla="*/ 1330481 w 1424013"/>
              <a:gd name="connsiteY240" fmla="*/ 28921 h 108078"/>
              <a:gd name="connsiteX241" fmla="*/ 1317458 w 1424013"/>
              <a:gd name="connsiteY241" fmla="*/ 35180 h 108078"/>
              <a:gd name="connsiteX242" fmla="*/ 1312554 w 1424013"/>
              <a:gd name="connsiteY242" fmla="*/ 52600 h 108078"/>
              <a:gd name="connsiteX243" fmla="*/ 1312554 w 1424013"/>
              <a:gd name="connsiteY243" fmla="*/ 86427 h 108078"/>
              <a:gd name="connsiteX244" fmla="*/ 1301221 w 1424013"/>
              <a:gd name="connsiteY244" fmla="*/ 86427 h 108078"/>
              <a:gd name="connsiteX245" fmla="*/ 1301221 w 1424013"/>
              <a:gd name="connsiteY245" fmla="*/ 21310 h 108078"/>
              <a:gd name="connsiteX246" fmla="*/ 1312214 w 1424013"/>
              <a:gd name="connsiteY246" fmla="*/ 21310 h 108078"/>
              <a:gd name="connsiteX247" fmla="*/ 1312214 w 1424013"/>
              <a:gd name="connsiteY247" fmla="*/ 36194 h 108078"/>
              <a:gd name="connsiteX248" fmla="*/ 1312554 w 1424013"/>
              <a:gd name="connsiteY248" fmla="*/ 36194 h 108078"/>
              <a:gd name="connsiteX249" fmla="*/ 1319825 w 1424013"/>
              <a:gd name="connsiteY249" fmla="*/ 24185 h 108078"/>
              <a:gd name="connsiteX250" fmla="*/ 1333526 w 1424013"/>
              <a:gd name="connsiteY250" fmla="*/ 19957 h 108078"/>
              <a:gd name="connsiteX251" fmla="*/ 1190605 w 1424013"/>
              <a:gd name="connsiteY251" fmla="*/ 19957 h 108078"/>
              <a:gd name="connsiteX252" fmla="*/ 1204813 w 1424013"/>
              <a:gd name="connsiteY252" fmla="*/ 24185 h 108078"/>
              <a:gd name="connsiteX253" fmla="*/ 1205152 w 1424013"/>
              <a:gd name="connsiteY253" fmla="*/ 24185 h 108078"/>
              <a:gd name="connsiteX254" fmla="*/ 1214961 w 1424013"/>
              <a:gd name="connsiteY254" fmla="*/ 36026 h 108078"/>
              <a:gd name="connsiteX255" fmla="*/ 1218512 w 1424013"/>
              <a:gd name="connsiteY255" fmla="*/ 53447 h 108078"/>
              <a:gd name="connsiteX256" fmla="*/ 1214792 w 1424013"/>
              <a:gd name="connsiteY256" fmla="*/ 71035 h 108078"/>
              <a:gd name="connsiteX257" fmla="*/ 1204644 w 1424013"/>
              <a:gd name="connsiteY257" fmla="*/ 83215 h 108078"/>
              <a:gd name="connsiteX258" fmla="*/ 1190436 w 1424013"/>
              <a:gd name="connsiteY258" fmla="*/ 87612 h 108078"/>
              <a:gd name="connsiteX259" fmla="*/ 1176737 w 1424013"/>
              <a:gd name="connsiteY259" fmla="*/ 83384 h 108078"/>
              <a:gd name="connsiteX260" fmla="*/ 1168448 w 1424013"/>
              <a:gd name="connsiteY260" fmla="*/ 71543 h 108078"/>
              <a:gd name="connsiteX261" fmla="*/ 1168110 w 1424013"/>
              <a:gd name="connsiteY261" fmla="*/ 71543 h 108078"/>
              <a:gd name="connsiteX262" fmla="*/ 1168110 w 1424013"/>
              <a:gd name="connsiteY262" fmla="*/ 106386 h 108078"/>
              <a:gd name="connsiteX263" fmla="*/ 1156778 w 1424013"/>
              <a:gd name="connsiteY263" fmla="*/ 106386 h 108078"/>
              <a:gd name="connsiteX264" fmla="*/ 1156778 w 1424013"/>
              <a:gd name="connsiteY264" fmla="*/ 21310 h 108078"/>
              <a:gd name="connsiteX265" fmla="*/ 1168110 w 1424013"/>
              <a:gd name="connsiteY265" fmla="*/ 21310 h 108078"/>
              <a:gd name="connsiteX266" fmla="*/ 1168110 w 1424013"/>
              <a:gd name="connsiteY266" fmla="*/ 36194 h 108078"/>
              <a:gd name="connsiteX267" fmla="*/ 1176398 w 1424013"/>
              <a:gd name="connsiteY267" fmla="*/ 24185 h 108078"/>
              <a:gd name="connsiteX268" fmla="*/ 1190605 w 1424013"/>
              <a:gd name="connsiteY268" fmla="*/ 19957 h 108078"/>
              <a:gd name="connsiteX269" fmla="*/ 1078299 w 1424013"/>
              <a:gd name="connsiteY269" fmla="*/ 19957 h 108078"/>
              <a:gd name="connsiteX270" fmla="*/ 1091490 w 1424013"/>
              <a:gd name="connsiteY270" fmla="*/ 24356 h 108078"/>
              <a:gd name="connsiteX271" fmla="*/ 1098764 w 1424013"/>
              <a:gd name="connsiteY271" fmla="*/ 36194 h 108078"/>
              <a:gd name="connsiteX272" fmla="*/ 1098932 w 1424013"/>
              <a:gd name="connsiteY272" fmla="*/ 36194 h 108078"/>
              <a:gd name="connsiteX273" fmla="*/ 1106545 w 1424013"/>
              <a:gd name="connsiteY273" fmla="*/ 24017 h 108078"/>
              <a:gd name="connsiteX274" fmla="*/ 1119398 w 1424013"/>
              <a:gd name="connsiteY274" fmla="*/ 19957 h 108078"/>
              <a:gd name="connsiteX275" fmla="*/ 1130222 w 1424013"/>
              <a:gd name="connsiteY275" fmla="*/ 22664 h 108078"/>
              <a:gd name="connsiteX276" fmla="*/ 1130393 w 1424013"/>
              <a:gd name="connsiteY276" fmla="*/ 22495 h 108078"/>
              <a:gd name="connsiteX277" fmla="*/ 1138003 w 1424013"/>
              <a:gd name="connsiteY277" fmla="*/ 30105 h 108078"/>
              <a:gd name="connsiteX278" fmla="*/ 1140710 w 1424013"/>
              <a:gd name="connsiteY278" fmla="*/ 41775 h 108078"/>
              <a:gd name="connsiteX279" fmla="*/ 1140710 w 1424013"/>
              <a:gd name="connsiteY279" fmla="*/ 86427 h 108078"/>
              <a:gd name="connsiteX280" fmla="*/ 1129377 w 1424013"/>
              <a:gd name="connsiteY280" fmla="*/ 86427 h 108078"/>
              <a:gd name="connsiteX281" fmla="*/ 1129377 w 1424013"/>
              <a:gd name="connsiteY281" fmla="*/ 42960 h 108078"/>
              <a:gd name="connsiteX282" fmla="*/ 1125657 w 1424013"/>
              <a:gd name="connsiteY282" fmla="*/ 32980 h 108078"/>
              <a:gd name="connsiteX283" fmla="*/ 1116015 w 1424013"/>
              <a:gd name="connsiteY283" fmla="*/ 29092 h 108078"/>
              <a:gd name="connsiteX284" fmla="*/ 1103839 w 1424013"/>
              <a:gd name="connsiteY284" fmla="*/ 35518 h 108078"/>
              <a:gd name="connsiteX285" fmla="*/ 1099272 w 1424013"/>
              <a:gd name="connsiteY285" fmla="*/ 53108 h 108078"/>
              <a:gd name="connsiteX286" fmla="*/ 1099272 w 1424013"/>
              <a:gd name="connsiteY286" fmla="*/ 86427 h 108078"/>
              <a:gd name="connsiteX287" fmla="*/ 1087939 w 1424013"/>
              <a:gd name="connsiteY287" fmla="*/ 86427 h 108078"/>
              <a:gd name="connsiteX288" fmla="*/ 1087939 w 1424013"/>
              <a:gd name="connsiteY288" fmla="*/ 42960 h 108078"/>
              <a:gd name="connsiteX289" fmla="*/ 1084219 w 1424013"/>
              <a:gd name="connsiteY289" fmla="*/ 32980 h 108078"/>
              <a:gd name="connsiteX290" fmla="*/ 1074746 w 1424013"/>
              <a:gd name="connsiteY290" fmla="*/ 29092 h 108078"/>
              <a:gd name="connsiteX291" fmla="*/ 1062568 w 1424013"/>
              <a:gd name="connsiteY291" fmla="*/ 35686 h 108078"/>
              <a:gd name="connsiteX292" fmla="*/ 1058002 w 1424013"/>
              <a:gd name="connsiteY292" fmla="*/ 53108 h 108078"/>
              <a:gd name="connsiteX293" fmla="*/ 1058002 w 1424013"/>
              <a:gd name="connsiteY293" fmla="*/ 86427 h 108078"/>
              <a:gd name="connsiteX294" fmla="*/ 1046670 w 1424013"/>
              <a:gd name="connsiteY294" fmla="*/ 86427 h 108078"/>
              <a:gd name="connsiteX295" fmla="*/ 1046670 w 1424013"/>
              <a:gd name="connsiteY295" fmla="*/ 21310 h 108078"/>
              <a:gd name="connsiteX296" fmla="*/ 1057663 w 1424013"/>
              <a:gd name="connsiteY296" fmla="*/ 21310 h 108078"/>
              <a:gd name="connsiteX297" fmla="*/ 1057663 w 1424013"/>
              <a:gd name="connsiteY297" fmla="*/ 36194 h 108078"/>
              <a:gd name="connsiteX298" fmla="*/ 1058002 w 1424013"/>
              <a:gd name="connsiteY298" fmla="*/ 36194 h 108078"/>
              <a:gd name="connsiteX299" fmla="*/ 1065105 w 1424013"/>
              <a:gd name="connsiteY299" fmla="*/ 24185 h 108078"/>
              <a:gd name="connsiteX300" fmla="*/ 1078299 w 1424013"/>
              <a:gd name="connsiteY300" fmla="*/ 19957 h 108078"/>
              <a:gd name="connsiteX301" fmla="*/ 314817 w 1424013"/>
              <a:gd name="connsiteY301" fmla="*/ 19957 h 108078"/>
              <a:gd name="connsiteX302" fmla="*/ 329025 w 1424013"/>
              <a:gd name="connsiteY302" fmla="*/ 24185 h 108078"/>
              <a:gd name="connsiteX303" fmla="*/ 329364 w 1424013"/>
              <a:gd name="connsiteY303" fmla="*/ 24185 h 108078"/>
              <a:gd name="connsiteX304" fmla="*/ 339173 w 1424013"/>
              <a:gd name="connsiteY304" fmla="*/ 36026 h 108078"/>
              <a:gd name="connsiteX305" fmla="*/ 342724 w 1424013"/>
              <a:gd name="connsiteY305" fmla="*/ 53447 h 108078"/>
              <a:gd name="connsiteX306" fmla="*/ 339004 w 1424013"/>
              <a:gd name="connsiteY306" fmla="*/ 71035 h 108078"/>
              <a:gd name="connsiteX307" fmla="*/ 328856 w 1424013"/>
              <a:gd name="connsiteY307" fmla="*/ 83215 h 108078"/>
              <a:gd name="connsiteX308" fmla="*/ 314649 w 1424013"/>
              <a:gd name="connsiteY308" fmla="*/ 87612 h 108078"/>
              <a:gd name="connsiteX309" fmla="*/ 300949 w 1424013"/>
              <a:gd name="connsiteY309" fmla="*/ 83384 h 108078"/>
              <a:gd name="connsiteX310" fmla="*/ 292660 w 1424013"/>
              <a:gd name="connsiteY310" fmla="*/ 71543 h 108078"/>
              <a:gd name="connsiteX311" fmla="*/ 292323 w 1424013"/>
              <a:gd name="connsiteY311" fmla="*/ 71543 h 108078"/>
              <a:gd name="connsiteX312" fmla="*/ 292323 w 1424013"/>
              <a:gd name="connsiteY312" fmla="*/ 106386 h 108078"/>
              <a:gd name="connsiteX313" fmla="*/ 280990 w 1424013"/>
              <a:gd name="connsiteY313" fmla="*/ 106386 h 108078"/>
              <a:gd name="connsiteX314" fmla="*/ 280990 w 1424013"/>
              <a:gd name="connsiteY314" fmla="*/ 21310 h 108078"/>
              <a:gd name="connsiteX315" fmla="*/ 292323 w 1424013"/>
              <a:gd name="connsiteY315" fmla="*/ 21310 h 108078"/>
              <a:gd name="connsiteX316" fmla="*/ 292323 w 1424013"/>
              <a:gd name="connsiteY316" fmla="*/ 36194 h 108078"/>
              <a:gd name="connsiteX317" fmla="*/ 300610 w 1424013"/>
              <a:gd name="connsiteY317" fmla="*/ 24185 h 108078"/>
              <a:gd name="connsiteX318" fmla="*/ 314817 w 1424013"/>
              <a:gd name="connsiteY318" fmla="*/ 19957 h 108078"/>
              <a:gd name="connsiteX319" fmla="*/ 821043 w 1424013"/>
              <a:gd name="connsiteY319" fmla="*/ 19789 h 108078"/>
              <a:gd name="connsiteX320" fmla="*/ 843200 w 1424013"/>
              <a:gd name="connsiteY320" fmla="*/ 29429 h 108078"/>
              <a:gd name="connsiteX321" fmla="*/ 850980 w 1424013"/>
              <a:gd name="connsiteY321" fmla="*/ 54631 h 108078"/>
              <a:gd name="connsiteX322" fmla="*/ 850980 w 1424013"/>
              <a:gd name="connsiteY322" fmla="*/ 56830 h 108078"/>
              <a:gd name="connsiteX323" fmla="*/ 850811 w 1424013"/>
              <a:gd name="connsiteY323" fmla="*/ 56830 h 108078"/>
              <a:gd name="connsiteX324" fmla="*/ 801255 w 1424013"/>
              <a:gd name="connsiteY324" fmla="*/ 56830 h 108078"/>
              <a:gd name="connsiteX325" fmla="*/ 807344 w 1424013"/>
              <a:gd name="connsiteY325" fmla="*/ 72898 h 108078"/>
              <a:gd name="connsiteX326" fmla="*/ 821212 w 1424013"/>
              <a:gd name="connsiteY326" fmla="*/ 78816 h 108078"/>
              <a:gd name="connsiteX327" fmla="*/ 832713 w 1424013"/>
              <a:gd name="connsiteY327" fmla="*/ 75434 h 108078"/>
              <a:gd name="connsiteX328" fmla="*/ 838296 w 1424013"/>
              <a:gd name="connsiteY328" fmla="*/ 66639 h 108078"/>
              <a:gd name="connsiteX329" fmla="*/ 849797 w 1424013"/>
              <a:gd name="connsiteY329" fmla="*/ 66639 h 108078"/>
              <a:gd name="connsiteX330" fmla="*/ 845230 w 1424013"/>
              <a:gd name="connsiteY330" fmla="*/ 77971 h 108078"/>
              <a:gd name="connsiteX331" fmla="*/ 834913 w 1424013"/>
              <a:gd name="connsiteY331" fmla="*/ 85245 h 108078"/>
              <a:gd name="connsiteX332" fmla="*/ 821382 w 1424013"/>
              <a:gd name="connsiteY332" fmla="*/ 87782 h 108078"/>
              <a:gd name="connsiteX333" fmla="*/ 804806 w 1424013"/>
              <a:gd name="connsiteY333" fmla="*/ 83552 h 108078"/>
              <a:gd name="connsiteX334" fmla="*/ 793644 w 1424013"/>
              <a:gd name="connsiteY334" fmla="*/ 71714 h 108078"/>
              <a:gd name="connsiteX335" fmla="*/ 789753 w 1424013"/>
              <a:gd name="connsiteY335" fmla="*/ 53784 h 108078"/>
              <a:gd name="connsiteX336" fmla="*/ 793474 w 1424013"/>
              <a:gd name="connsiteY336" fmla="*/ 36365 h 108078"/>
              <a:gd name="connsiteX337" fmla="*/ 804298 w 1424013"/>
              <a:gd name="connsiteY337" fmla="*/ 24187 h 108078"/>
              <a:gd name="connsiteX338" fmla="*/ 821043 w 1424013"/>
              <a:gd name="connsiteY338" fmla="*/ 19789 h 108078"/>
              <a:gd name="connsiteX339" fmla="*/ 447083 w 1424013"/>
              <a:gd name="connsiteY339" fmla="*/ 19789 h 108078"/>
              <a:gd name="connsiteX340" fmla="*/ 450634 w 1424013"/>
              <a:gd name="connsiteY340" fmla="*/ 19957 h 108078"/>
              <a:gd name="connsiteX341" fmla="*/ 450634 w 1424013"/>
              <a:gd name="connsiteY341" fmla="*/ 20128 h 108078"/>
              <a:gd name="connsiteX342" fmla="*/ 450634 w 1424013"/>
              <a:gd name="connsiteY342" fmla="*/ 30952 h 108078"/>
              <a:gd name="connsiteX343" fmla="*/ 444884 w 1424013"/>
              <a:gd name="connsiteY343" fmla="*/ 30105 h 108078"/>
              <a:gd name="connsiteX344" fmla="*/ 432538 w 1424013"/>
              <a:gd name="connsiteY344" fmla="*/ 36194 h 108078"/>
              <a:gd name="connsiteX345" fmla="*/ 428479 w 1424013"/>
              <a:gd name="connsiteY345" fmla="*/ 53784 h 108078"/>
              <a:gd name="connsiteX346" fmla="*/ 428479 w 1424013"/>
              <a:gd name="connsiteY346" fmla="*/ 86258 h 108078"/>
              <a:gd name="connsiteX347" fmla="*/ 417146 w 1424013"/>
              <a:gd name="connsiteY347" fmla="*/ 86258 h 108078"/>
              <a:gd name="connsiteX348" fmla="*/ 417146 w 1424013"/>
              <a:gd name="connsiteY348" fmla="*/ 21310 h 108078"/>
              <a:gd name="connsiteX349" fmla="*/ 428140 w 1424013"/>
              <a:gd name="connsiteY349" fmla="*/ 21310 h 108078"/>
              <a:gd name="connsiteX350" fmla="*/ 428140 w 1424013"/>
              <a:gd name="connsiteY350" fmla="*/ 36871 h 108078"/>
              <a:gd name="connsiteX351" fmla="*/ 428479 w 1424013"/>
              <a:gd name="connsiteY351" fmla="*/ 36871 h 108078"/>
              <a:gd name="connsiteX352" fmla="*/ 434397 w 1424013"/>
              <a:gd name="connsiteY352" fmla="*/ 24356 h 108078"/>
              <a:gd name="connsiteX353" fmla="*/ 447083 w 1424013"/>
              <a:gd name="connsiteY353" fmla="*/ 19789 h 108078"/>
              <a:gd name="connsiteX354" fmla="*/ 39652 w 1424013"/>
              <a:gd name="connsiteY354" fmla="*/ 14416 h 108078"/>
              <a:gd name="connsiteX355" fmla="*/ 79304 w 1424013"/>
              <a:gd name="connsiteY355" fmla="*/ 53875 h 108078"/>
              <a:gd name="connsiteX356" fmla="*/ 39652 w 1424013"/>
              <a:gd name="connsiteY356" fmla="*/ 93335 h 108078"/>
              <a:gd name="connsiteX357" fmla="*/ 39652 w 1424013"/>
              <a:gd name="connsiteY357" fmla="*/ 93142 h 108078"/>
              <a:gd name="connsiteX358" fmla="*/ 0 w 1424013"/>
              <a:gd name="connsiteY358" fmla="*/ 53683 h 108078"/>
              <a:gd name="connsiteX359" fmla="*/ 39652 w 1424013"/>
              <a:gd name="connsiteY359" fmla="*/ 14416 h 108078"/>
              <a:gd name="connsiteX360" fmla="*/ 543490 w 1424013"/>
              <a:gd name="connsiteY360" fmla="*/ 14376 h 108078"/>
              <a:gd name="connsiteX361" fmla="*/ 547719 w 1424013"/>
              <a:gd name="connsiteY361" fmla="*/ 14884 h 108078"/>
              <a:gd name="connsiteX362" fmla="*/ 547719 w 1424013"/>
              <a:gd name="connsiteY362" fmla="*/ 25201 h 108078"/>
              <a:gd name="connsiteX363" fmla="*/ 543152 w 1424013"/>
              <a:gd name="connsiteY363" fmla="*/ 24524 h 108078"/>
              <a:gd name="connsiteX364" fmla="*/ 535879 w 1424013"/>
              <a:gd name="connsiteY364" fmla="*/ 27231 h 108078"/>
              <a:gd name="connsiteX365" fmla="*/ 541122 w 1424013"/>
              <a:gd name="connsiteY365" fmla="*/ 40761 h 108078"/>
              <a:gd name="connsiteX366" fmla="*/ 537908 w 1424013"/>
              <a:gd name="connsiteY366" fmla="*/ 51586 h 108078"/>
              <a:gd name="connsiteX367" fmla="*/ 528945 w 1424013"/>
              <a:gd name="connsiteY367" fmla="*/ 59197 h 108078"/>
              <a:gd name="connsiteX368" fmla="*/ 515245 w 1424013"/>
              <a:gd name="connsiteY368" fmla="*/ 61903 h 108078"/>
              <a:gd name="connsiteX369" fmla="*/ 499853 w 1424013"/>
              <a:gd name="connsiteY369" fmla="*/ 58520 h 108078"/>
              <a:gd name="connsiteX370" fmla="*/ 495794 w 1424013"/>
              <a:gd name="connsiteY370" fmla="*/ 64103 h 108078"/>
              <a:gd name="connsiteX371" fmla="*/ 498161 w 1424013"/>
              <a:gd name="connsiteY371" fmla="*/ 68331 h 108078"/>
              <a:gd name="connsiteX372" fmla="*/ 505774 w 1424013"/>
              <a:gd name="connsiteY372" fmla="*/ 69684 h 108078"/>
              <a:gd name="connsiteX373" fmla="*/ 524209 w 1424013"/>
              <a:gd name="connsiteY373" fmla="*/ 69684 h 108078"/>
              <a:gd name="connsiteX374" fmla="*/ 541630 w 1424013"/>
              <a:gd name="connsiteY374" fmla="*/ 73743 h 108078"/>
              <a:gd name="connsiteX375" fmla="*/ 548733 w 1424013"/>
              <a:gd name="connsiteY375" fmla="*/ 88119 h 108078"/>
              <a:gd name="connsiteX376" fmla="*/ 515922 w 1424013"/>
              <a:gd name="connsiteY376" fmla="*/ 108078 h 108078"/>
              <a:gd name="connsiteX377" fmla="*/ 492072 w 1424013"/>
              <a:gd name="connsiteY377" fmla="*/ 104356 h 108078"/>
              <a:gd name="connsiteX378" fmla="*/ 492580 w 1424013"/>
              <a:gd name="connsiteY378" fmla="*/ 104188 h 108078"/>
              <a:gd name="connsiteX379" fmla="*/ 484969 w 1424013"/>
              <a:gd name="connsiteY379" fmla="*/ 92686 h 108078"/>
              <a:gd name="connsiteX380" fmla="*/ 498332 w 1424013"/>
              <a:gd name="connsiteY380" fmla="*/ 79156 h 108078"/>
              <a:gd name="connsiteX381" fmla="*/ 498332 w 1424013"/>
              <a:gd name="connsiteY381" fmla="*/ 78648 h 108078"/>
              <a:gd name="connsiteX382" fmla="*/ 488689 w 1424013"/>
              <a:gd name="connsiteY382" fmla="*/ 75096 h 108078"/>
              <a:gd name="connsiteX383" fmla="*/ 485307 w 1424013"/>
              <a:gd name="connsiteY383" fmla="*/ 67486 h 108078"/>
              <a:gd name="connsiteX384" fmla="*/ 488689 w 1424013"/>
              <a:gd name="connsiteY384" fmla="*/ 60044 h 108078"/>
              <a:gd name="connsiteX385" fmla="*/ 497147 w 1424013"/>
              <a:gd name="connsiteY385" fmla="*/ 56322 h 108078"/>
              <a:gd name="connsiteX386" fmla="*/ 491735 w 1424013"/>
              <a:gd name="connsiteY386" fmla="*/ 49388 h 108078"/>
              <a:gd name="connsiteX387" fmla="*/ 489874 w 1424013"/>
              <a:gd name="connsiteY387" fmla="*/ 40761 h 108078"/>
              <a:gd name="connsiteX388" fmla="*/ 492919 w 1424013"/>
              <a:gd name="connsiteY388" fmla="*/ 29937 h 108078"/>
              <a:gd name="connsiteX389" fmla="*/ 501714 w 1424013"/>
              <a:gd name="connsiteY389" fmla="*/ 22495 h 108078"/>
              <a:gd name="connsiteX390" fmla="*/ 515582 w 1424013"/>
              <a:gd name="connsiteY390" fmla="*/ 19789 h 108078"/>
              <a:gd name="connsiteX391" fmla="*/ 533004 w 1424013"/>
              <a:gd name="connsiteY391" fmla="*/ 24524 h 108078"/>
              <a:gd name="connsiteX392" fmla="*/ 543490 w 1424013"/>
              <a:gd name="connsiteY392" fmla="*/ 14376 h 108078"/>
              <a:gd name="connsiteX393" fmla="*/ 866540 w 1424013"/>
              <a:gd name="connsiteY393" fmla="*/ 5919 h 108078"/>
              <a:gd name="connsiteX394" fmla="*/ 877873 w 1424013"/>
              <a:gd name="connsiteY394" fmla="*/ 5919 h 108078"/>
              <a:gd name="connsiteX395" fmla="*/ 877873 w 1424013"/>
              <a:gd name="connsiteY395" fmla="*/ 21310 h 108078"/>
              <a:gd name="connsiteX396" fmla="*/ 892249 w 1424013"/>
              <a:gd name="connsiteY396" fmla="*/ 21310 h 108078"/>
              <a:gd name="connsiteX397" fmla="*/ 892249 w 1424013"/>
              <a:gd name="connsiteY397" fmla="*/ 30274 h 108078"/>
              <a:gd name="connsiteX398" fmla="*/ 878042 w 1424013"/>
              <a:gd name="connsiteY398" fmla="*/ 30274 h 108078"/>
              <a:gd name="connsiteX399" fmla="*/ 878042 w 1424013"/>
              <a:gd name="connsiteY399" fmla="*/ 68329 h 108078"/>
              <a:gd name="connsiteX400" fmla="*/ 880071 w 1424013"/>
              <a:gd name="connsiteY400" fmla="*/ 76110 h 108078"/>
              <a:gd name="connsiteX401" fmla="*/ 885991 w 1424013"/>
              <a:gd name="connsiteY401" fmla="*/ 78477 h 108078"/>
              <a:gd name="connsiteX402" fmla="*/ 892418 w 1424013"/>
              <a:gd name="connsiteY402" fmla="*/ 77124 h 108078"/>
              <a:gd name="connsiteX403" fmla="*/ 892418 w 1424013"/>
              <a:gd name="connsiteY403" fmla="*/ 86427 h 108078"/>
              <a:gd name="connsiteX404" fmla="*/ 884299 w 1424013"/>
              <a:gd name="connsiteY404" fmla="*/ 87780 h 108078"/>
              <a:gd name="connsiteX405" fmla="*/ 871276 w 1424013"/>
              <a:gd name="connsiteY405" fmla="*/ 83213 h 108078"/>
              <a:gd name="connsiteX406" fmla="*/ 866540 w 1424013"/>
              <a:gd name="connsiteY406" fmla="*/ 69682 h 108078"/>
              <a:gd name="connsiteX407" fmla="*/ 866540 w 1424013"/>
              <a:gd name="connsiteY407" fmla="*/ 30274 h 108078"/>
              <a:gd name="connsiteX408" fmla="*/ 857237 w 1424013"/>
              <a:gd name="connsiteY408" fmla="*/ 30274 h 108078"/>
              <a:gd name="connsiteX409" fmla="*/ 857237 w 1424013"/>
              <a:gd name="connsiteY409" fmla="*/ 21310 h 108078"/>
              <a:gd name="connsiteX410" fmla="*/ 866540 w 1424013"/>
              <a:gd name="connsiteY410" fmla="*/ 21310 h 108078"/>
              <a:gd name="connsiteX411" fmla="*/ 632795 w 1424013"/>
              <a:gd name="connsiteY411" fmla="*/ 5919 h 108078"/>
              <a:gd name="connsiteX412" fmla="*/ 644128 w 1424013"/>
              <a:gd name="connsiteY412" fmla="*/ 5919 h 108078"/>
              <a:gd name="connsiteX413" fmla="*/ 644128 w 1424013"/>
              <a:gd name="connsiteY413" fmla="*/ 21310 h 108078"/>
              <a:gd name="connsiteX414" fmla="*/ 658504 w 1424013"/>
              <a:gd name="connsiteY414" fmla="*/ 21310 h 108078"/>
              <a:gd name="connsiteX415" fmla="*/ 658504 w 1424013"/>
              <a:gd name="connsiteY415" fmla="*/ 30274 h 108078"/>
              <a:gd name="connsiteX416" fmla="*/ 644296 w 1424013"/>
              <a:gd name="connsiteY416" fmla="*/ 30274 h 108078"/>
              <a:gd name="connsiteX417" fmla="*/ 644296 w 1424013"/>
              <a:gd name="connsiteY417" fmla="*/ 68329 h 108078"/>
              <a:gd name="connsiteX418" fmla="*/ 646326 w 1424013"/>
              <a:gd name="connsiteY418" fmla="*/ 76110 h 108078"/>
              <a:gd name="connsiteX419" fmla="*/ 652246 w 1424013"/>
              <a:gd name="connsiteY419" fmla="*/ 78477 h 108078"/>
              <a:gd name="connsiteX420" fmla="*/ 658673 w 1424013"/>
              <a:gd name="connsiteY420" fmla="*/ 77124 h 108078"/>
              <a:gd name="connsiteX421" fmla="*/ 658673 w 1424013"/>
              <a:gd name="connsiteY421" fmla="*/ 86427 h 108078"/>
              <a:gd name="connsiteX422" fmla="*/ 650554 w 1424013"/>
              <a:gd name="connsiteY422" fmla="*/ 87780 h 108078"/>
              <a:gd name="connsiteX423" fmla="*/ 637531 w 1424013"/>
              <a:gd name="connsiteY423" fmla="*/ 83213 h 108078"/>
              <a:gd name="connsiteX424" fmla="*/ 632795 w 1424013"/>
              <a:gd name="connsiteY424" fmla="*/ 69682 h 108078"/>
              <a:gd name="connsiteX425" fmla="*/ 632795 w 1424013"/>
              <a:gd name="connsiteY425" fmla="*/ 30274 h 108078"/>
              <a:gd name="connsiteX426" fmla="*/ 623492 w 1424013"/>
              <a:gd name="connsiteY426" fmla="*/ 30274 h 108078"/>
              <a:gd name="connsiteX427" fmla="*/ 623492 w 1424013"/>
              <a:gd name="connsiteY427" fmla="*/ 21310 h 108078"/>
              <a:gd name="connsiteX428" fmla="*/ 632795 w 1424013"/>
              <a:gd name="connsiteY428" fmla="*/ 21310 h 108078"/>
              <a:gd name="connsiteX429" fmla="*/ 706368 w 1424013"/>
              <a:gd name="connsiteY429" fmla="*/ 3552 h 108078"/>
              <a:gd name="connsiteX430" fmla="*/ 721252 w 1424013"/>
              <a:gd name="connsiteY430" fmla="*/ 3552 h 108078"/>
              <a:gd name="connsiteX431" fmla="*/ 757617 w 1424013"/>
              <a:gd name="connsiteY431" fmla="*/ 60212 h 108078"/>
              <a:gd name="connsiteX432" fmla="*/ 764720 w 1424013"/>
              <a:gd name="connsiteY432" fmla="*/ 73235 h 108078"/>
              <a:gd name="connsiteX433" fmla="*/ 765227 w 1424013"/>
              <a:gd name="connsiteY433" fmla="*/ 73235 h 108078"/>
              <a:gd name="connsiteX434" fmla="*/ 764720 w 1424013"/>
              <a:gd name="connsiteY434" fmla="*/ 58183 h 108078"/>
              <a:gd name="connsiteX435" fmla="*/ 764720 w 1424013"/>
              <a:gd name="connsiteY435" fmla="*/ 3552 h 108078"/>
              <a:gd name="connsiteX436" fmla="*/ 776221 w 1424013"/>
              <a:gd name="connsiteY436" fmla="*/ 3552 h 108078"/>
              <a:gd name="connsiteX437" fmla="*/ 776221 w 1424013"/>
              <a:gd name="connsiteY437" fmla="*/ 86429 h 108078"/>
              <a:gd name="connsiteX438" fmla="*/ 761337 w 1424013"/>
              <a:gd name="connsiteY438" fmla="*/ 86429 h 108078"/>
              <a:gd name="connsiteX439" fmla="*/ 724803 w 1424013"/>
              <a:gd name="connsiteY439" fmla="*/ 30105 h 108078"/>
              <a:gd name="connsiteX440" fmla="*/ 717869 w 1424013"/>
              <a:gd name="connsiteY440" fmla="*/ 16914 h 108078"/>
              <a:gd name="connsiteX441" fmla="*/ 717361 w 1424013"/>
              <a:gd name="connsiteY441" fmla="*/ 16914 h 108078"/>
              <a:gd name="connsiteX442" fmla="*/ 717869 w 1424013"/>
              <a:gd name="connsiteY442" fmla="*/ 31798 h 108078"/>
              <a:gd name="connsiteX443" fmla="*/ 717869 w 1424013"/>
              <a:gd name="connsiteY443" fmla="*/ 86429 h 108078"/>
              <a:gd name="connsiteX444" fmla="*/ 706368 w 1424013"/>
              <a:gd name="connsiteY444" fmla="*/ 86429 h 108078"/>
              <a:gd name="connsiteX445" fmla="*/ 159383 w 1424013"/>
              <a:gd name="connsiteY445" fmla="*/ 2028 h 108078"/>
              <a:gd name="connsiteX446" fmla="*/ 177143 w 1424013"/>
              <a:gd name="connsiteY446" fmla="*/ 5750 h 108078"/>
              <a:gd name="connsiteX447" fmla="*/ 189659 w 1424013"/>
              <a:gd name="connsiteY447" fmla="*/ 16575 h 108078"/>
              <a:gd name="connsiteX448" fmla="*/ 194734 w 1424013"/>
              <a:gd name="connsiteY448" fmla="*/ 32980 h 108078"/>
              <a:gd name="connsiteX449" fmla="*/ 182556 w 1424013"/>
              <a:gd name="connsiteY449" fmla="*/ 32980 h 108078"/>
              <a:gd name="connsiteX450" fmla="*/ 175282 w 1424013"/>
              <a:gd name="connsiteY450" fmla="*/ 17589 h 108078"/>
              <a:gd name="connsiteX451" fmla="*/ 159214 w 1424013"/>
              <a:gd name="connsiteY451" fmla="*/ 11839 h 108078"/>
              <a:gd name="connsiteX452" fmla="*/ 145346 w 1424013"/>
              <a:gd name="connsiteY452" fmla="*/ 16067 h 108078"/>
              <a:gd name="connsiteX453" fmla="*/ 136043 w 1424013"/>
              <a:gd name="connsiteY453" fmla="*/ 27737 h 108078"/>
              <a:gd name="connsiteX454" fmla="*/ 132660 w 1424013"/>
              <a:gd name="connsiteY454" fmla="*/ 44650 h 108078"/>
              <a:gd name="connsiteX455" fmla="*/ 136043 w 1424013"/>
              <a:gd name="connsiteY455" fmla="*/ 61903 h 108078"/>
              <a:gd name="connsiteX456" fmla="*/ 145346 w 1424013"/>
              <a:gd name="connsiteY456" fmla="*/ 73742 h 108078"/>
              <a:gd name="connsiteX457" fmla="*/ 159214 w 1424013"/>
              <a:gd name="connsiteY457" fmla="*/ 77969 h 108078"/>
              <a:gd name="connsiteX458" fmla="*/ 170547 w 1424013"/>
              <a:gd name="connsiteY458" fmla="*/ 75263 h 108078"/>
              <a:gd name="connsiteX459" fmla="*/ 178834 w 1424013"/>
              <a:gd name="connsiteY459" fmla="*/ 67821 h 108078"/>
              <a:gd name="connsiteX460" fmla="*/ 182556 w 1424013"/>
              <a:gd name="connsiteY460" fmla="*/ 56828 h 108078"/>
              <a:gd name="connsiteX461" fmla="*/ 194734 w 1424013"/>
              <a:gd name="connsiteY461" fmla="*/ 56828 h 108078"/>
              <a:gd name="connsiteX462" fmla="*/ 189659 w 1424013"/>
              <a:gd name="connsiteY462" fmla="*/ 73065 h 108078"/>
              <a:gd name="connsiteX463" fmla="*/ 177143 w 1424013"/>
              <a:gd name="connsiteY463" fmla="*/ 84058 h 108078"/>
              <a:gd name="connsiteX464" fmla="*/ 159383 w 1424013"/>
              <a:gd name="connsiteY464" fmla="*/ 87949 h 108078"/>
              <a:gd name="connsiteX465" fmla="*/ 139257 w 1424013"/>
              <a:gd name="connsiteY465" fmla="*/ 82368 h 108078"/>
              <a:gd name="connsiteX466" fmla="*/ 125556 w 1424013"/>
              <a:gd name="connsiteY466" fmla="*/ 66976 h 108078"/>
              <a:gd name="connsiteX467" fmla="*/ 120651 w 1424013"/>
              <a:gd name="connsiteY467" fmla="*/ 44650 h 108078"/>
              <a:gd name="connsiteX468" fmla="*/ 125556 w 1424013"/>
              <a:gd name="connsiteY468" fmla="*/ 22493 h 108078"/>
              <a:gd name="connsiteX469" fmla="*/ 139257 w 1424013"/>
              <a:gd name="connsiteY469" fmla="*/ 7440 h 108078"/>
              <a:gd name="connsiteX470" fmla="*/ 159383 w 1424013"/>
              <a:gd name="connsiteY470" fmla="*/ 2028 h 108078"/>
              <a:gd name="connsiteX471" fmla="*/ 560742 w 1424013"/>
              <a:gd name="connsiteY471" fmla="*/ 0 h 108078"/>
              <a:gd name="connsiteX472" fmla="*/ 572075 w 1424013"/>
              <a:gd name="connsiteY472" fmla="*/ 0 h 108078"/>
              <a:gd name="connsiteX473" fmla="*/ 572075 w 1424013"/>
              <a:gd name="connsiteY473" fmla="*/ 26217 h 108078"/>
              <a:gd name="connsiteX474" fmla="*/ 571904 w 1424013"/>
              <a:gd name="connsiteY474" fmla="*/ 36365 h 108078"/>
              <a:gd name="connsiteX475" fmla="*/ 572412 w 1424013"/>
              <a:gd name="connsiteY475" fmla="*/ 36365 h 108078"/>
              <a:gd name="connsiteX476" fmla="*/ 579686 w 1424013"/>
              <a:gd name="connsiteY476" fmla="*/ 24524 h 108078"/>
              <a:gd name="connsiteX477" fmla="*/ 593048 w 1424013"/>
              <a:gd name="connsiteY477" fmla="*/ 20128 h 108078"/>
              <a:gd name="connsiteX478" fmla="*/ 604380 w 1424013"/>
              <a:gd name="connsiteY478" fmla="*/ 23003 h 108078"/>
              <a:gd name="connsiteX479" fmla="*/ 604380 w 1424013"/>
              <a:gd name="connsiteY479" fmla="*/ 22665 h 108078"/>
              <a:gd name="connsiteX480" fmla="*/ 612328 w 1424013"/>
              <a:gd name="connsiteY480" fmla="*/ 30613 h 108078"/>
              <a:gd name="connsiteX481" fmla="*/ 615203 w 1424013"/>
              <a:gd name="connsiteY481" fmla="*/ 42285 h 108078"/>
              <a:gd name="connsiteX482" fmla="*/ 615203 w 1424013"/>
              <a:gd name="connsiteY482" fmla="*/ 86260 h 108078"/>
              <a:gd name="connsiteX483" fmla="*/ 603872 w 1424013"/>
              <a:gd name="connsiteY483" fmla="*/ 86260 h 108078"/>
              <a:gd name="connsiteX484" fmla="*/ 603872 w 1424013"/>
              <a:gd name="connsiteY484" fmla="*/ 44483 h 108078"/>
              <a:gd name="connsiteX485" fmla="*/ 600151 w 1424013"/>
              <a:gd name="connsiteY485" fmla="*/ 32982 h 108078"/>
              <a:gd name="connsiteX486" fmla="*/ 590002 w 1424013"/>
              <a:gd name="connsiteY486" fmla="*/ 28923 h 108078"/>
              <a:gd name="connsiteX487" fmla="*/ 576979 w 1424013"/>
              <a:gd name="connsiteY487" fmla="*/ 35180 h 108078"/>
              <a:gd name="connsiteX488" fmla="*/ 572075 w 1424013"/>
              <a:gd name="connsiteY488" fmla="*/ 52602 h 108078"/>
              <a:gd name="connsiteX489" fmla="*/ 572075 w 1424013"/>
              <a:gd name="connsiteY489" fmla="*/ 86429 h 108078"/>
              <a:gd name="connsiteX490" fmla="*/ 560742 w 1424013"/>
              <a:gd name="connsiteY490" fmla="*/ 86429 h 108078"/>
              <a:gd name="connsiteX491" fmla="*/ 460614 w 1424013"/>
              <a:gd name="connsiteY491" fmla="*/ 0 h 108078"/>
              <a:gd name="connsiteX492" fmla="*/ 472960 w 1424013"/>
              <a:gd name="connsiteY492" fmla="*/ 0 h 108078"/>
              <a:gd name="connsiteX493" fmla="*/ 472960 w 1424013"/>
              <a:gd name="connsiteY493" fmla="*/ 12009 h 108078"/>
              <a:gd name="connsiteX494" fmla="*/ 460614 w 1424013"/>
              <a:gd name="connsiteY494" fmla="*/ 12009 h 108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</a:cxnLst>
            <a:rect l="l" t="t" r="r" b="b"/>
            <a:pathLst>
              <a:path w="1424013" h="108078">
                <a:moveTo>
                  <a:pt x="513045" y="78816"/>
                </a:moveTo>
                <a:cubicBezTo>
                  <a:pt x="507295" y="78816"/>
                  <a:pt x="503236" y="79663"/>
                  <a:pt x="500530" y="81523"/>
                </a:cubicBezTo>
                <a:cubicBezTo>
                  <a:pt x="497824" y="83384"/>
                  <a:pt x="496639" y="85752"/>
                  <a:pt x="496639" y="88965"/>
                </a:cubicBezTo>
                <a:cubicBezTo>
                  <a:pt x="496639" y="92686"/>
                  <a:pt x="498332" y="95393"/>
                  <a:pt x="501714" y="96914"/>
                </a:cubicBezTo>
                <a:cubicBezTo>
                  <a:pt x="505097" y="98436"/>
                  <a:pt x="510001" y="99113"/>
                  <a:pt x="516428" y="99113"/>
                </a:cubicBezTo>
                <a:cubicBezTo>
                  <a:pt x="524040" y="99113"/>
                  <a:pt x="529453" y="98268"/>
                  <a:pt x="532665" y="96407"/>
                </a:cubicBezTo>
                <a:lnTo>
                  <a:pt x="532665" y="96577"/>
                </a:lnTo>
                <a:cubicBezTo>
                  <a:pt x="535879" y="94716"/>
                  <a:pt x="537571" y="92179"/>
                  <a:pt x="537571" y="88796"/>
                </a:cubicBezTo>
                <a:cubicBezTo>
                  <a:pt x="537571" y="85413"/>
                  <a:pt x="536218" y="83046"/>
                  <a:pt x="533512" y="81354"/>
                </a:cubicBezTo>
                <a:cubicBezTo>
                  <a:pt x="530806" y="79663"/>
                  <a:pt x="527254" y="78816"/>
                  <a:pt x="522687" y="78816"/>
                </a:cubicBezTo>
                <a:close/>
                <a:moveTo>
                  <a:pt x="1292087" y="77463"/>
                </a:moveTo>
                <a:lnTo>
                  <a:pt x="1292256" y="77803"/>
                </a:lnTo>
                <a:lnTo>
                  <a:pt x="1292087" y="77845"/>
                </a:lnTo>
                <a:close/>
                <a:moveTo>
                  <a:pt x="1270777" y="53955"/>
                </a:moveTo>
                <a:cubicBezTo>
                  <a:pt x="1267731" y="56153"/>
                  <a:pt x="1263164" y="58014"/>
                  <a:pt x="1257075" y="59199"/>
                </a:cubicBezTo>
                <a:lnTo>
                  <a:pt x="1254708" y="59705"/>
                </a:lnTo>
                <a:cubicBezTo>
                  <a:pt x="1251155" y="60381"/>
                  <a:pt x="1248451" y="61058"/>
                  <a:pt x="1246419" y="61734"/>
                </a:cubicBezTo>
                <a:cubicBezTo>
                  <a:pt x="1244391" y="62411"/>
                  <a:pt x="1242868" y="63258"/>
                  <a:pt x="1241515" y="64609"/>
                </a:cubicBezTo>
                <a:cubicBezTo>
                  <a:pt x="1240162" y="65964"/>
                  <a:pt x="1239485" y="67654"/>
                  <a:pt x="1239485" y="70021"/>
                </a:cubicBezTo>
                <a:cubicBezTo>
                  <a:pt x="1239485" y="73067"/>
                  <a:pt x="1240670" y="75265"/>
                  <a:pt x="1242868" y="76789"/>
                </a:cubicBezTo>
                <a:cubicBezTo>
                  <a:pt x="1245068" y="78310"/>
                  <a:pt x="1247943" y="78987"/>
                  <a:pt x="1251494" y="78987"/>
                </a:cubicBezTo>
                <a:cubicBezTo>
                  <a:pt x="1257583" y="78987"/>
                  <a:pt x="1262319" y="76957"/>
                  <a:pt x="1265702" y="73067"/>
                </a:cubicBezTo>
                <a:lnTo>
                  <a:pt x="1265702" y="72898"/>
                </a:lnTo>
                <a:cubicBezTo>
                  <a:pt x="1269084" y="68839"/>
                  <a:pt x="1270777" y="63595"/>
                  <a:pt x="1270777" y="56998"/>
                </a:cubicBezTo>
                <a:close/>
                <a:moveTo>
                  <a:pt x="32722" y="38862"/>
                </a:moveTo>
                <a:lnTo>
                  <a:pt x="32722" y="51373"/>
                </a:lnTo>
                <a:lnTo>
                  <a:pt x="40229" y="51373"/>
                </a:lnTo>
                <a:cubicBezTo>
                  <a:pt x="46004" y="51373"/>
                  <a:pt x="49084" y="49063"/>
                  <a:pt x="49084" y="44829"/>
                </a:cubicBezTo>
                <a:cubicBezTo>
                  <a:pt x="49084" y="40594"/>
                  <a:pt x="46004" y="38862"/>
                  <a:pt x="40229" y="38862"/>
                </a:cubicBezTo>
                <a:close/>
                <a:moveTo>
                  <a:pt x="25023" y="32702"/>
                </a:moveTo>
                <a:lnTo>
                  <a:pt x="44079" y="32702"/>
                </a:lnTo>
                <a:cubicBezTo>
                  <a:pt x="51778" y="32702"/>
                  <a:pt x="56976" y="37322"/>
                  <a:pt x="56976" y="43866"/>
                </a:cubicBezTo>
                <a:cubicBezTo>
                  <a:pt x="56976" y="50026"/>
                  <a:pt x="52356" y="53875"/>
                  <a:pt x="45426" y="54645"/>
                </a:cubicBezTo>
                <a:lnTo>
                  <a:pt x="45426" y="55030"/>
                </a:lnTo>
                <a:cubicBezTo>
                  <a:pt x="51971" y="55608"/>
                  <a:pt x="55051" y="58688"/>
                  <a:pt x="55821" y="64847"/>
                </a:cubicBezTo>
                <a:cubicBezTo>
                  <a:pt x="56206" y="67157"/>
                  <a:pt x="57168" y="72162"/>
                  <a:pt x="58130" y="73509"/>
                </a:cubicBezTo>
                <a:lnTo>
                  <a:pt x="49469" y="73509"/>
                </a:lnTo>
                <a:cubicBezTo>
                  <a:pt x="48891" y="72162"/>
                  <a:pt x="48506" y="69274"/>
                  <a:pt x="48121" y="66002"/>
                </a:cubicBezTo>
                <a:cubicBezTo>
                  <a:pt x="47544" y="59842"/>
                  <a:pt x="46581" y="57918"/>
                  <a:pt x="39459" y="57918"/>
                </a:cubicBezTo>
                <a:lnTo>
                  <a:pt x="32722" y="57918"/>
                </a:lnTo>
                <a:lnTo>
                  <a:pt x="32722" y="73509"/>
                </a:lnTo>
                <a:lnTo>
                  <a:pt x="25023" y="73509"/>
                </a:lnTo>
                <a:close/>
                <a:moveTo>
                  <a:pt x="821043" y="28923"/>
                </a:moveTo>
                <a:cubicBezTo>
                  <a:pt x="816139" y="28923"/>
                  <a:pt x="811572" y="30613"/>
                  <a:pt x="808189" y="33996"/>
                </a:cubicBezTo>
                <a:lnTo>
                  <a:pt x="808020" y="33996"/>
                </a:lnTo>
                <a:cubicBezTo>
                  <a:pt x="804469" y="37379"/>
                  <a:pt x="802439" y="42115"/>
                  <a:pt x="801423" y="48035"/>
                </a:cubicBezTo>
                <a:lnTo>
                  <a:pt x="838802" y="48035"/>
                </a:lnTo>
                <a:cubicBezTo>
                  <a:pt x="838465" y="41946"/>
                  <a:pt x="836604" y="37210"/>
                  <a:pt x="833390" y="33827"/>
                </a:cubicBezTo>
                <a:cubicBezTo>
                  <a:pt x="830177" y="30445"/>
                  <a:pt x="825948" y="28923"/>
                  <a:pt x="821043" y="28923"/>
                </a:cubicBezTo>
                <a:close/>
                <a:moveTo>
                  <a:pt x="1187730" y="28921"/>
                </a:moveTo>
                <a:cubicBezTo>
                  <a:pt x="1183840" y="28921"/>
                  <a:pt x="1180457" y="30105"/>
                  <a:pt x="1177413" y="32304"/>
                </a:cubicBezTo>
                <a:cubicBezTo>
                  <a:pt x="1174368" y="34504"/>
                  <a:pt x="1172170" y="37547"/>
                  <a:pt x="1170478" y="41438"/>
                </a:cubicBezTo>
                <a:cubicBezTo>
                  <a:pt x="1168787" y="45158"/>
                  <a:pt x="1167940" y="49388"/>
                  <a:pt x="1167940" y="53953"/>
                </a:cubicBezTo>
                <a:cubicBezTo>
                  <a:pt x="1167940" y="58520"/>
                  <a:pt x="1168787" y="62748"/>
                  <a:pt x="1170478" y="66470"/>
                </a:cubicBezTo>
                <a:cubicBezTo>
                  <a:pt x="1172170" y="70190"/>
                  <a:pt x="1174368" y="73235"/>
                  <a:pt x="1177413" y="75602"/>
                </a:cubicBezTo>
                <a:cubicBezTo>
                  <a:pt x="1180457" y="77971"/>
                  <a:pt x="1183671" y="78985"/>
                  <a:pt x="1187562" y="78985"/>
                </a:cubicBezTo>
                <a:cubicBezTo>
                  <a:pt x="1191450" y="78985"/>
                  <a:pt x="1194496" y="77971"/>
                  <a:pt x="1197371" y="75773"/>
                </a:cubicBezTo>
                <a:lnTo>
                  <a:pt x="1197539" y="75602"/>
                </a:lnTo>
                <a:cubicBezTo>
                  <a:pt x="1200416" y="73404"/>
                  <a:pt x="1202614" y="70529"/>
                  <a:pt x="1204305" y="66639"/>
                </a:cubicBezTo>
                <a:cubicBezTo>
                  <a:pt x="1205997" y="62748"/>
                  <a:pt x="1206674" y="58520"/>
                  <a:pt x="1206674" y="53616"/>
                </a:cubicBezTo>
                <a:cubicBezTo>
                  <a:pt x="1206674" y="48711"/>
                  <a:pt x="1205828" y="44482"/>
                  <a:pt x="1204305" y="40593"/>
                </a:cubicBezTo>
                <a:cubicBezTo>
                  <a:pt x="1202614" y="36871"/>
                  <a:pt x="1200416" y="33996"/>
                  <a:pt x="1197539" y="31966"/>
                </a:cubicBezTo>
                <a:cubicBezTo>
                  <a:pt x="1194664" y="29937"/>
                  <a:pt x="1191450" y="28921"/>
                  <a:pt x="1187730" y="28921"/>
                </a:cubicBezTo>
                <a:close/>
                <a:moveTo>
                  <a:pt x="1002694" y="28921"/>
                </a:moveTo>
                <a:cubicBezTo>
                  <a:pt x="996774" y="28921"/>
                  <a:pt x="991870" y="31119"/>
                  <a:pt x="988318" y="35686"/>
                </a:cubicBezTo>
                <a:cubicBezTo>
                  <a:pt x="984765" y="40254"/>
                  <a:pt x="982906" y="46174"/>
                  <a:pt x="982906" y="53616"/>
                </a:cubicBezTo>
                <a:cubicBezTo>
                  <a:pt x="982906" y="58520"/>
                  <a:pt x="983751" y="62917"/>
                  <a:pt x="985444" y="66807"/>
                </a:cubicBezTo>
                <a:cubicBezTo>
                  <a:pt x="987134" y="70529"/>
                  <a:pt x="989501" y="73573"/>
                  <a:pt x="992378" y="75771"/>
                </a:cubicBezTo>
                <a:cubicBezTo>
                  <a:pt x="995421" y="77971"/>
                  <a:pt x="998804" y="78985"/>
                  <a:pt x="1002863" y="78985"/>
                </a:cubicBezTo>
                <a:cubicBezTo>
                  <a:pt x="1006922" y="78985"/>
                  <a:pt x="1010305" y="77971"/>
                  <a:pt x="1013350" y="75771"/>
                </a:cubicBezTo>
                <a:lnTo>
                  <a:pt x="1013011" y="75771"/>
                </a:lnTo>
                <a:cubicBezTo>
                  <a:pt x="1016057" y="73573"/>
                  <a:pt x="1018255" y="70698"/>
                  <a:pt x="1019946" y="66807"/>
                </a:cubicBezTo>
                <a:cubicBezTo>
                  <a:pt x="1021638" y="63087"/>
                  <a:pt x="1022483" y="58689"/>
                  <a:pt x="1022483" y="53616"/>
                </a:cubicBezTo>
                <a:cubicBezTo>
                  <a:pt x="1022483" y="46174"/>
                  <a:pt x="1020622" y="40254"/>
                  <a:pt x="1017071" y="35686"/>
                </a:cubicBezTo>
                <a:cubicBezTo>
                  <a:pt x="1013519" y="31119"/>
                  <a:pt x="1008615" y="28921"/>
                  <a:pt x="1002694" y="28921"/>
                </a:cubicBezTo>
                <a:close/>
                <a:moveTo>
                  <a:pt x="311943" y="28921"/>
                </a:moveTo>
                <a:cubicBezTo>
                  <a:pt x="308052" y="28921"/>
                  <a:pt x="304669" y="30105"/>
                  <a:pt x="301626" y="32304"/>
                </a:cubicBezTo>
                <a:cubicBezTo>
                  <a:pt x="298580" y="34504"/>
                  <a:pt x="296382" y="37547"/>
                  <a:pt x="294690" y="41438"/>
                </a:cubicBezTo>
                <a:cubicBezTo>
                  <a:pt x="292999" y="45158"/>
                  <a:pt x="292154" y="49388"/>
                  <a:pt x="292154" y="53953"/>
                </a:cubicBezTo>
                <a:cubicBezTo>
                  <a:pt x="292154" y="58520"/>
                  <a:pt x="292999" y="62748"/>
                  <a:pt x="294690" y="66470"/>
                </a:cubicBezTo>
                <a:cubicBezTo>
                  <a:pt x="296382" y="70190"/>
                  <a:pt x="298580" y="73235"/>
                  <a:pt x="301626" y="75602"/>
                </a:cubicBezTo>
                <a:cubicBezTo>
                  <a:pt x="304669" y="77971"/>
                  <a:pt x="307883" y="78985"/>
                  <a:pt x="311774" y="78985"/>
                </a:cubicBezTo>
                <a:cubicBezTo>
                  <a:pt x="315663" y="78985"/>
                  <a:pt x="318708" y="77971"/>
                  <a:pt x="321583" y="75773"/>
                </a:cubicBezTo>
                <a:lnTo>
                  <a:pt x="321752" y="75602"/>
                </a:lnTo>
                <a:cubicBezTo>
                  <a:pt x="324628" y="73404"/>
                  <a:pt x="326827" y="70529"/>
                  <a:pt x="328517" y="66639"/>
                </a:cubicBezTo>
                <a:cubicBezTo>
                  <a:pt x="330209" y="62748"/>
                  <a:pt x="330886" y="58520"/>
                  <a:pt x="330886" y="53616"/>
                </a:cubicBezTo>
                <a:cubicBezTo>
                  <a:pt x="330886" y="48711"/>
                  <a:pt x="330041" y="44482"/>
                  <a:pt x="328517" y="40593"/>
                </a:cubicBezTo>
                <a:cubicBezTo>
                  <a:pt x="326827" y="36871"/>
                  <a:pt x="324628" y="33996"/>
                  <a:pt x="321752" y="31966"/>
                </a:cubicBezTo>
                <a:cubicBezTo>
                  <a:pt x="318877" y="29937"/>
                  <a:pt x="315663" y="28921"/>
                  <a:pt x="311943" y="28921"/>
                </a:cubicBezTo>
                <a:close/>
                <a:moveTo>
                  <a:pt x="236846" y="28921"/>
                </a:moveTo>
                <a:cubicBezTo>
                  <a:pt x="230926" y="28921"/>
                  <a:pt x="226021" y="31119"/>
                  <a:pt x="222470" y="35686"/>
                </a:cubicBezTo>
                <a:cubicBezTo>
                  <a:pt x="218919" y="40254"/>
                  <a:pt x="217058" y="46174"/>
                  <a:pt x="217058" y="53616"/>
                </a:cubicBezTo>
                <a:cubicBezTo>
                  <a:pt x="217058" y="58520"/>
                  <a:pt x="217903" y="62917"/>
                  <a:pt x="219595" y="66807"/>
                </a:cubicBezTo>
                <a:cubicBezTo>
                  <a:pt x="221286" y="70529"/>
                  <a:pt x="223654" y="73573"/>
                  <a:pt x="226529" y="75771"/>
                </a:cubicBezTo>
                <a:cubicBezTo>
                  <a:pt x="229573" y="77971"/>
                  <a:pt x="232956" y="78985"/>
                  <a:pt x="237015" y="78985"/>
                </a:cubicBezTo>
                <a:cubicBezTo>
                  <a:pt x="241074" y="78985"/>
                  <a:pt x="244457" y="77971"/>
                  <a:pt x="247502" y="75771"/>
                </a:cubicBezTo>
                <a:lnTo>
                  <a:pt x="247163" y="75771"/>
                </a:lnTo>
                <a:cubicBezTo>
                  <a:pt x="250208" y="73573"/>
                  <a:pt x="252407" y="70698"/>
                  <a:pt x="254099" y="66807"/>
                </a:cubicBezTo>
                <a:cubicBezTo>
                  <a:pt x="255789" y="63087"/>
                  <a:pt x="256635" y="58689"/>
                  <a:pt x="256635" y="53616"/>
                </a:cubicBezTo>
                <a:cubicBezTo>
                  <a:pt x="256635" y="46174"/>
                  <a:pt x="254776" y="40254"/>
                  <a:pt x="251222" y="35686"/>
                </a:cubicBezTo>
                <a:cubicBezTo>
                  <a:pt x="247671" y="31119"/>
                  <a:pt x="242766" y="28921"/>
                  <a:pt x="236846" y="28921"/>
                </a:cubicBezTo>
                <a:close/>
                <a:moveTo>
                  <a:pt x="515751" y="28752"/>
                </a:moveTo>
                <a:cubicBezTo>
                  <a:pt x="511355" y="28752"/>
                  <a:pt x="507803" y="29768"/>
                  <a:pt x="505097" y="31966"/>
                </a:cubicBezTo>
                <a:cubicBezTo>
                  <a:pt x="502391" y="34165"/>
                  <a:pt x="501038" y="37210"/>
                  <a:pt x="501038" y="41101"/>
                </a:cubicBezTo>
                <a:cubicBezTo>
                  <a:pt x="501038" y="44989"/>
                  <a:pt x="502391" y="48203"/>
                  <a:pt x="505097" y="50233"/>
                </a:cubicBezTo>
                <a:cubicBezTo>
                  <a:pt x="507803" y="52263"/>
                  <a:pt x="511355" y="53447"/>
                  <a:pt x="515751" y="53447"/>
                </a:cubicBezTo>
                <a:cubicBezTo>
                  <a:pt x="520150" y="53447"/>
                  <a:pt x="523701" y="52431"/>
                  <a:pt x="526407" y="50233"/>
                </a:cubicBezTo>
                <a:cubicBezTo>
                  <a:pt x="529113" y="48035"/>
                  <a:pt x="530466" y="44989"/>
                  <a:pt x="530466" y="41101"/>
                </a:cubicBezTo>
                <a:cubicBezTo>
                  <a:pt x="530466" y="37210"/>
                  <a:pt x="529113" y="34165"/>
                  <a:pt x="526407" y="31966"/>
                </a:cubicBezTo>
                <a:cubicBezTo>
                  <a:pt x="523701" y="29768"/>
                  <a:pt x="520150" y="28752"/>
                  <a:pt x="515751" y="28752"/>
                </a:cubicBezTo>
                <a:close/>
                <a:moveTo>
                  <a:pt x="1344857" y="22664"/>
                </a:moveTo>
                <a:lnTo>
                  <a:pt x="1345028" y="22832"/>
                </a:lnTo>
                <a:lnTo>
                  <a:pt x="1345026" y="22832"/>
                </a:lnTo>
                <a:close/>
                <a:moveTo>
                  <a:pt x="39652" y="22115"/>
                </a:moveTo>
                <a:cubicBezTo>
                  <a:pt x="21751" y="22115"/>
                  <a:pt x="8854" y="34819"/>
                  <a:pt x="8854" y="53490"/>
                </a:cubicBezTo>
                <a:cubicBezTo>
                  <a:pt x="8854" y="72162"/>
                  <a:pt x="21943" y="85443"/>
                  <a:pt x="39844" y="85443"/>
                </a:cubicBezTo>
                <a:lnTo>
                  <a:pt x="39652" y="85635"/>
                </a:lnTo>
                <a:cubicBezTo>
                  <a:pt x="57361" y="85635"/>
                  <a:pt x="70642" y="72162"/>
                  <a:pt x="70642" y="53683"/>
                </a:cubicBezTo>
                <a:cubicBezTo>
                  <a:pt x="70642" y="35204"/>
                  <a:pt x="57553" y="22115"/>
                  <a:pt x="39652" y="22115"/>
                </a:cubicBezTo>
                <a:close/>
                <a:moveTo>
                  <a:pt x="461122" y="21312"/>
                </a:moveTo>
                <a:lnTo>
                  <a:pt x="472452" y="21312"/>
                </a:lnTo>
                <a:lnTo>
                  <a:pt x="472452" y="86429"/>
                </a:lnTo>
                <a:lnTo>
                  <a:pt x="461122" y="86429"/>
                </a:lnTo>
                <a:close/>
                <a:moveTo>
                  <a:pt x="1362110" y="21310"/>
                </a:moveTo>
                <a:lnTo>
                  <a:pt x="1374625" y="21310"/>
                </a:lnTo>
                <a:lnTo>
                  <a:pt x="1390186" y="64440"/>
                </a:lnTo>
                <a:cubicBezTo>
                  <a:pt x="1391878" y="68668"/>
                  <a:pt x="1392892" y="72390"/>
                  <a:pt x="1393570" y="75602"/>
                </a:cubicBezTo>
                <a:lnTo>
                  <a:pt x="1393908" y="75602"/>
                </a:lnTo>
                <a:cubicBezTo>
                  <a:pt x="1394584" y="72559"/>
                  <a:pt x="1395769" y="68837"/>
                  <a:pt x="1397290" y="64440"/>
                </a:cubicBezTo>
                <a:lnTo>
                  <a:pt x="1412512" y="21310"/>
                </a:lnTo>
                <a:lnTo>
                  <a:pt x="1424013" y="21310"/>
                </a:lnTo>
                <a:lnTo>
                  <a:pt x="1400504" y="84060"/>
                </a:lnTo>
                <a:cubicBezTo>
                  <a:pt x="1398136" y="90318"/>
                  <a:pt x="1394753" y="95899"/>
                  <a:pt x="1390356" y="100805"/>
                </a:cubicBezTo>
                <a:cubicBezTo>
                  <a:pt x="1385958" y="105709"/>
                  <a:pt x="1380377" y="108076"/>
                  <a:pt x="1373611" y="108076"/>
                </a:cubicBezTo>
                <a:cubicBezTo>
                  <a:pt x="1370568" y="108076"/>
                  <a:pt x="1367860" y="107570"/>
                  <a:pt x="1365662" y="106386"/>
                </a:cubicBezTo>
                <a:lnTo>
                  <a:pt x="1365662" y="97083"/>
                </a:lnTo>
                <a:cubicBezTo>
                  <a:pt x="1368030" y="98436"/>
                  <a:pt x="1370568" y="98944"/>
                  <a:pt x="1373443" y="98944"/>
                </a:cubicBezTo>
                <a:cubicBezTo>
                  <a:pt x="1376994" y="98944"/>
                  <a:pt x="1380038" y="97928"/>
                  <a:pt x="1382575" y="95730"/>
                </a:cubicBezTo>
                <a:cubicBezTo>
                  <a:pt x="1385113" y="93532"/>
                  <a:pt x="1386974" y="90826"/>
                  <a:pt x="1388327" y="87443"/>
                </a:cubicBezTo>
                <a:close/>
                <a:moveTo>
                  <a:pt x="345939" y="21310"/>
                </a:moveTo>
                <a:lnTo>
                  <a:pt x="358455" y="21310"/>
                </a:lnTo>
                <a:lnTo>
                  <a:pt x="374014" y="64440"/>
                </a:lnTo>
                <a:cubicBezTo>
                  <a:pt x="375706" y="68668"/>
                  <a:pt x="376722" y="72390"/>
                  <a:pt x="377399" y="75602"/>
                </a:cubicBezTo>
                <a:lnTo>
                  <a:pt x="377736" y="75602"/>
                </a:lnTo>
                <a:cubicBezTo>
                  <a:pt x="378413" y="72559"/>
                  <a:pt x="379597" y="68837"/>
                  <a:pt x="381119" y="64440"/>
                </a:cubicBezTo>
                <a:lnTo>
                  <a:pt x="396340" y="21310"/>
                </a:lnTo>
                <a:lnTo>
                  <a:pt x="407843" y="21310"/>
                </a:lnTo>
                <a:lnTo>
                  <a:pt x="384333" y="84060"/>
                </a:lnTo>
                <a:cubicBezTo>
                  <a:pt x="381964" y="90318"/>
                  <a:pt x="378581" y="95899"/>
                  <a:pt x="374185" y="100805"/>
                </a:cubicBezTo>
                <a:cubicBezTo>
                  <a:pt x="369786" y="105709"/>
                  <a:pt x="364205" y="108076"/>
                  <a:pt x="357440" y="108076"/>
                </a:cubicBezTo>
                <a:cubicBezTo>
                  <a:pt x="354396" y="108076"/>
                  <a:pt x="351690" y="107570"/>
                  <a:pt x="349490" y="106386"/>
                </a:cubicBezTo>
                <a:lnTo>
                  <a:pt x="349490" y="97083"/>
                </a:lnTo>
                <a:cubicBezTo>
                  <a:pt x="351859" y="98436"/>
                  <a:pt x="354396" y="98944"/>
                  <a:pt x="357271" y="98944"/>
                </a:cubicBezTo>
                <a:cubicBezTo>
                  <a:pt x="360822" y="98944"/>
                  <a:pt x="363868" y="97928"/>
                  <a:pt x="366404" y="95730"/>
                </a:cubicBezTo>
                <a:cubicBezTo>
                  <a:pt x="368941" y="93532"/>
                  <a:pt x="370802" y="90826"/>
                  <a:pt x="372155" y="87443"/>
                </a:cubicBezTo>
                <a:close/>
                <a:moveTo>
                  <a:pt x="1256569" y="20297"/>
                </a:moveTo>
                <a:cubicBezTo>
                  <a:pt x="1265025" y="20297"/>
                  <a:pt x="1271114" y="22157"/>
                  <a:pt x="1275511" y="26046"/>
                </a:cubicBezTo>
                <a:cubicBezTo>
                  <a:pt x="1279909" y="29937"/>
                  <a:pt x="1282107" y="35349"/>
                  <a:pt x="1282107" y="42454"/>
                </a:cubicBezTo>
                <a:lnTo>
                  <a:pt x="1282107" y="72053"/>
                </a:lnTo>
                <a:cubicBezTo>
                  <a:pt x="1282107" y="76789"/>
                  <a:pt x="1283968" y="78987"/>
                  <a:pt x="1287520" y="78987"/>
                </a:cubicBezTo>
                <a:lnTo>
                  <a:pt x="1292087" y="77845"/>
                </a:lnTo>
                <a:lnTo>
                  <a:pt x="1292087" y="85921"/>
                </a:lnTo>
                <a:cubicBezTo>
                  <a:pt x="1289549" y="86766"/>
                  <a:pt x="1286843" y="87274"/>
                  <a:pt x="1284308" y="87274"/>
                </a:cubicBezTo>
                <a:cubicBezTo>
                  <a:pt x="1279740" y="87274"/>
                  <a:pt x="1276526" y="86090"/>
                  <a:pt x="1274328" y="83723"/>
                </a:cubicBezTo>
                <a:cubicBezTo>
                  <a:pt x="1272130" y="81354"/>
                  <a:pt x="1271114" y="78140"/>
                  <a:pt x="1271114" y="74082"/>
                </a:cubicBezTo>
                <a:lnTo>
                  <a:pt x="1271114" y="71882"/>
                </a:lnTo>
                <a:lnTo>
                  <a:pt x="1270606" y="71882"/>
                </a:lnTo>
                <a:cubicBezTo>
                  <a:pt x="1269253" y="76789"/>
                  <a:pt x="1266547" y="80848"/>
                  <a:pt x="1262488" y="83723"/>
                </a:cubicBezTo>
                <a:cubicBezTo>
                  <a:pt x="1258428" y="86598"/>
                  <a:pt x="1253692" y="88119"/>
                  <a:pt x="1247943" y="88119"/>
                </a:cubicBezTo>
                <a:cubicBezTo>
                  <a:pt x="1242191" y="88119"/>
                  <a:pt x="1237118" y="86598"/>
                  <a:pt x="1233396" y="83723"/>
                </a:cubicBezTo>
                <a:cubicBezTo>
                  <a:pt x="1229676" y="80848"/>
                  <a:pt x="1227815" y="76449"/>
                  <a:pt x="1227815" y="70698"/>
                </a:cubicBezTo>
                <a:cubicBezTo>
                  <a:pt x="1227815" y="65964"/>
                  <a:pt x="1229000" y="62411"/>
                  <a:pt x="1231537" y="59875"/>
                </a:cubicBezTo>
                <a:cubicBezTo>
                  <a:pt x="1234073" y="57338"/>
                  <a:pt x="1236949" y="55477"/>
                  <a:pt x="1240330" y="54631"/>
                </a:cubicBezTo>
                <a:cubicBezTo>
                  <a:pt x="1243715" y="53616"/>
                  <a:pt x="1248451" y="52602"/>
                  <a:pt x="1254369" y="51417"/>
                </a:cubicBezTo>
                <a:cubicBezTo>
                  <a:pt x="1260120" y="50404"/>
                  <a:pt x="1264180" y="49050"/>
                  <a:pt x="1266717" y="47527"/>
                </a:cubicBezTo>
                <a:cubicBezTo>
                  <a:pt x="1269253" y="46005"/>
                  <a:pt x="1270606" y="43299"/>
                  <a:pt x="1270606" y="39748"/>
                </a:cubicBezTo>
                <a:cubicBezTo>
                  <a:pt x="1270606" y="36534"/>
                  <a:pt x="1269422" y="33996"/>
                  <a:pt x="1267223" y="31966"/>
                </a:cubicBezTo>
                <a:cubicBezTo>
                  <a:pt x="1264856" y="29937"/>
                  <a:pt x="1261305" y="29092"/>
                  <a:pt x="1256399" y="29092"/>
                </a:cubicBezTo>
                <a:cubicBezTo>
                  <a:pt x="1245913" y="29092"/>
                  <a:pt x="1240838" y="33827"/>
                  <a:pt x="1240838" y="43299"/>
                </a:cubicBezTo>
                <a:lnTo>
                  <a:pt x="1229506" y="43299"/>
                </a:lnTo>
                <a:cubicBezTo>
                  <a:pt x="1229506" y="36026"/>
                  <a:pt x="1232043" y="30445"/>
                  <a:pt x="1236779" y="26385"/>
                </a:cubicBezTo>
                <a:cubicBezTo>
                  <a:pt x="1241515" y="22326"/>
                  <a:pt x="1248112" y="20297"/>
                  <a:pt x="1256569" y="20297"/>
                </a:cubicBezTo>
                <a:close/>
                <a:moveTo>
                  <a:pt x="1002694" y="20126"/>
                </a:moveTo>
                <a:cubicBezTo>
                  <a:pt x="1009121" y="20126"/>
                  <a:pt x="1014533" y="21479"/>
                  <a:pt x="1019439" y="24354"/>
                </a:cubicBezTo>
                <a:cubicBezTo>
                  <a:pt x="1024344" y="27229"/>
                  <a:pt x="1027895" y="31119"/>
                  <a:pt x="1030602" y="36194"/>
                </a:cubicBezTo>
                <a:cubicBezTo>
                  <a:pt x="1033139" y="41268"/>
                  <a:pt x="1034492" y="47188"/>
                  <a:pt x="1034492" y="53784"/>
                </a:cubicBezTo>
                <a:cubicBezTo>
                  <a:pt x="1034492" y="60379"/>
                  <a:pt x="1033139" y="66470"/>
                  <a:pt x="1030602" y="71543"/>
                </a:cubicBezTo>
                <a:cubicBezTo>
                  <a:pt x="1028066" y="76787"/>
                  <a:pt x="1024344" y="80677"/>
                  <a:pt x="1019439" y="83552"/>
                </a:cubicBezTo>
                <a:cubicBezTo>
                  <a:pt x="1014704" y="86427"/>
                  <a:pt x="1009121" y="87949"/>
                  <a:pt x="1002694" y="87949"/>
                </a:cubicBezTo>
                <a:cubicBezTo>
                  <a:pt x="996268" y="87949"/>
                  <a:pt x="990856" y="86596"/>
                  <a:pt x="985950" y="83552"/>
                </a:cubicBezTo>
                <a:cubicBezTo>
                  <a:pt x="981214" y="80677"/>
                  <a:pt x="977494" y="76618"/>
                  <a:pt x="974788" y="71543"/>
                </a:cubicBezTo>
                <a:cubicBezTo>
                  <a:pt x="972250" y="66300"/>
                  <a:pt x="970897" y="60379"/>
                  <a:pt x="970897" y="53784"/>
                </a:cubicBezTo>
                <a:cubicBezTo>
                  <a:pt x="970897" y="47188"/>
                  <a:pt x="972250" y="41268"/>
                  <a:pt x="974788" y="36194"/>
                </a:cubicBezTo>
                <a:cubicBezTo>
                  <a:pt x="977325" y="31119"/>
                  <a:pt x="981045" y="27060"/>
                  <a:pt x="985950" y="24354"/>
                </a:cubicBezTo>
                <a:cubicBezTo>
                  <a:pt x="990856" y="21648"/>
                  <a:pt x="996268" y="20126"/>
                  <a:pt x="1002694" y="20126"/>
                </a:cubicBezTo>
                <a:close/>
                <a:moveTo>
                  <a:pt x="932334" y="20126"/>
                </a:moveTo>
                <a:cubicBezTo>
                  <a:pt x="937746" y="20126"/>
                  <a:pt x="942652" y="21140"/>
                  <a:pt x="946880" y="23340"/>
                </a:cubicBezTo>
                <a:cubicBezTo>
                  <a:pt x="951108" y="25538"/>
                  <a:pt x="954491" y="28413"/>
                  <a:pt x="957197" y="32472"/>
                </a:cubicBezTo>
                <a:cubicBezTo>
                  <a:pt x="959735" y="36363"/>
                  <a:pt x="961257" y="40930"/>
                  <a:pt x="961596" y="46003"/>
                </a:cubicBezTo>
                <a:lnTo>
                  <a:pt x="949755" y="46003"/>
                </a:lnTo>
                <a:cubicBezTo>
                  <a:pt x="949079" y="41099"/>
                  <a:pt x="947218" y="37040"/>
                  <a:pt x="944512" y="33826"/>
                </a:cubicBezTo>
                <a:cubicBezTo>
                  <a:pt x="941637" y="30782"/>
                  <a:pt x="937746" y="29090"/>
                  <a:pt x="932504" y="29090"/>
                </a:cubicBezTo>
                <a:cubicBezTo>
                  <a:pt x="926245" y="29090"/>
                  <a:pt x="921340" y="31459"/>
                  <a:pt x="917620" y="36026"/>
                </a:cubicBezTo>
                <a:cubicBezTo>
                  <a:pt x="914067" y="40591"/>
                  <a:pt x="912208" y="46680"/>
                  <a:pt x="912208" y="54122"/>
                </a:cubicBezTo>
                <a:cubicBezTo>
                  <a:pt x="912208" y="61564"/>
                  <a:pt x="914067" y="67653"/>
                  <a:pt x="917620" y="72220"/>
                </a:cubicBezTo>
                <a:cubicBezTo>
                  <a:pt x="921172" y="76787"/>
                  <a:pt x="926076" y="79154"/>
                  <a:pt x="932165" y="79154"/>
                </a:cubicBezTo>
                <a:cubicBezTo>
                  <a:pt x="937070" y="79154"/>
                  <a:pt x="941129" y="77632"/>
                  <a:pt x="944343" y="74418"/>
                </a:cubicBezTo>
                <a:cubicBezTo>
                  <a:pt x="947557" y="71375"/>
                  <a:pt x="949418" y="66976"/>
                  <a:pt x="949924" y="61564"/>
                </a:cubicBezTo>
                <a:lnTo>
                  <a:pt x="961764" y="61564"/>
                </a:lnTo>
                <a:cubicBezTo>
                  <a:pt x="961425" y="66976"/>
                  <a:pt x="959904" y="71543"/>
                  <a:pt x="957197" y="75602"/>
                </a:cubicBezTo>
                <a:cubicBezTo>
                  <a:pt x="954491" y="79662"/>
                  <a:pt x="951108" y="82707"/>
                  <a:pt x="946712" y="84905"/>
                </a:cubicBezTo>
                <a:cubicBezTo>
                  <a:pt x="942313" y="87104"/>
                  <a:pt x="937409" y="88119"/>
                  <a:pt x="931996" y="88119"/>
                </a:cubicBezTo>
                <a:cubicBezTo>
                  <a:pt x="925739" y="88119"/>
                  <a:pt x="920327" y="86766"/>
                  <a:pt x="915420" y="83721"/>
                </a:cubicBezTo>
                <a:lnTo>
                  <a:pt x="915591" y="83552"/>
                </a:lnTo>
                <a:cubicBezTo>
                  <a:pt x="910855" y="80677"/>
                  <a:pt x="907133" y="76618"/>
                  <a:pt x="904427" y="71543"/>
                </a:cubicBezTo>
                <a:cubicBezTo>
                  <a:pt x="901721" y="66470"/>
                  <a:pt x="900368" y="60550"/>
                  <a:pt x="900368" y="53953"/>
                </a:cubicBezTo>
                <a:cubicBezTo>
                  <a:pt x="900368" y="47356"/>
                  <a:pt x="901721" y="41438"/>
                  <a:pt x="904258" y="36363"/>
                </a:cubicBezTo>
                <a:cubicBezTo>
                  <a:pt x="906964" y="31288"/>
                  <a:pt x="910684" y="27229"/>
                  <a:pt x="915591" y="24354"/>
                </a:cubicBezTo>
                <a:cubicBezTo>
                  <a:pt x="920495" y="21479"/>
                  <a:pt x="926076" y="20126"/>
                  <a:pt x="932334" y="20126"/>
                </a:cubicBezTo>
                <a:close/>
                <a:moveTo>
                  <a:pt x="236846" y="20126"/>
                </a:moveTo>
                <a:cubicBezTo>
                  <a:pt x="243274" y="20126"/>
                  <a:pt x="248687" y="21479"/>
                  <a:pt x="253591" y="24354"/>
                </a:cubicBezTo>
                <a:cubicBezTo>
                  <a:pt x="258496" y="27229"/>
                  <a:pt x="262047" y="31119"/>
                  <a:pt x="264753" y="36194"/>
                </a:cubicBezTo>
                <a:cubicBezTo>
                  <a:pt x="267291" y="41268"/>
                  <a:pt x="268644" y="47188"/>
                  <a:pt x="268644" y="53784"/>
                </a:cubicBezTo>
                <a:cubicBezTo>
                  <a:pt x="268644" y="60379"/>
                  <a:pt x="267291" y="66470"/>
                  <a:pt x="264753" y="71543"/>
                </a:cubicBezTo>
                <a:cubicBezTo>
                  <a:pt x="262217" y="76787"/>
                  <a:pt x="258496" y="80677"/>
                  <a:pt x="253591" y="83552"/>
                </a:cubicBezTo>
                <a:cubicBezTo>
                  <a:pt x="248855" y="86427"/>
                  <a:pt x="243274" y="87949"/>
                  <a:pt x="236846" y="87949"/>
                </a:cubicBezTo>
                <a:cubicBezTo>
                  <a:pt x="230420" y="87949"/>
                  <a:pt x="225008" y="86596"/>
                  <a:pt x="220101" y="83552"/>
                </a:cubicBezTo>
                <a:cubicBezTo>
                  <a:pt x="215365" y="80677"/>
                  <a:pt x="211645" y="76618"/>
                  <a:pt x="208939" y="71543"/>
                </a:cubicBezTo>
                <a:cubicBezTo>
                  <a:pt x="206402" y="66300"/>
                  <a:pt x="205049" y="60379"/>
                  <a:pt x="205049" y="53784"/>
                </a:cubicBezTo>
                <a:cubicBezTo>
                  <a:pt x="205049" y="47188"/>
                  <a:pt x="206402" y="41268"/>
                  <a:pt x="208939" y="36194"/>
                </a:cubicBezTo>
                <a:cubicBezTo>
                  <a:pt x="211477" y="31119"/>
                  <a:pt x="215197" y="27060"/>
                  <a:pt x="220101" y="24354"/>
                </a:cubicBezTo>
                <a:cubicBezTo>
                  <a:pt x="225008" y="21648"/>
                  <a:pt x="230420" y="20126"/>
                  <a:pt x="236846" y="20126"/>
                </a:cubicBezTo>
                <a:close/>
                <a:moveTo>
                  <a:pt x="1333526" y="19957"/>
                </a:moveTo>
                <a:lnTo>
                  <a:pt x="1345026" y="22832"/>
                </a:lnTo>
                <a:lnTo>
                  <a:pt x="1352807" y="30613"/>
                </a:lnTo>
                <a:cubicBezTo>
                  <a:pt x="1354668" y="33996"/>
                  <a:pt x="1355682" y="37887"/>
                  <a:pt x="1355682" y="42283"/>
                </a:cubicBezTo>
                <a:lnTo>
                  <a:pt x="1355682" y="86258"/>
                </a:lnTo>
                <a:lnTo>
                  <a:pt x="1344351" y="86258"/>
                </a:lnTo>
                <a:lnTo>
                  <a:pt x="1344351" y="44313"/>
                </a:lnTo>
                <a:cubicBezTo>
                  <a:pt x="1344351" y="39408"/>
                  <a:pt x="1343167" y="35686"/>
                  <a:pt x="1340629" y="32980"/>
                </a:cubicBezTo>
                <a:cubicBezTo>
                  <a:pt x="1338094" y="30274"/>
                  <a:pt x="1334709" y="28921"/>
                  <a:pt x="1330481" y="28921"/>
                </a:cubicBezTo>
                <a:cubicBezTo>
                  <a:pt x="1325069" y="28921"/>
                  <a:pt x="1320841" y="30951"/>
                  <a:pt x="1317458" y="35180"/>
                </a:cubicBezTo>
                <a:cubicBezTo>
                  <a:pt x="1314075" y="39408"/>
                  <a:pt x="1312554" y="45158"/>
                  <a:pt x="1312554" y="52600"/>
                </a:cubicBezTo>
                <a:lnTo>
                  <a:pt x="1312554" y="86427"/>
                </a:lnTo>
                <a:lnTo>
                  <a:pt x="1301221" y="86427"/>
                </a:lnTo>
                <a:lnTo>
                  <a:pt x="1301221" y="21310"/>
                </a:lnTo>
                <a:lnTo>
                  <a:pt x="1312214" y="21310"/>
                </a:lnTo>
                <a:lnTo>
                  <a:pt x="1312214" y="36194"/>
                </a:lnTo>
                <a:lnTo>
                  <a:pt x="1312554" y="36194"/>
                </a:lnTo>
                <a:cubicBezTo>
                  <a:pt x="1313568" y="31121"/>
                  <a:pt x="1315936" y="27062"/>
                  <a:pt x="1319825" y="24185"/>
                </a:cubicBezTo>
                <a:cubicBezTo>
                  <a:pt x="1323716" y="21310"/>
                  <a:pt x="1328283" y="19957"/>
                  <a:pt x="1333526" y="19957"/>
                </a:cubicBezTo>
                <a:close/>
                <a:moveTo>
                  <a:pt x="1190605" y="19957"/>
                </a:moveTo>
                <a:cubicBezTo>
                  <a:pt x="1196018" y="19957"/>
                  <a:pt x="1200585" y="21310"/>
                  <a:pt x="1204813" y="24185"/>
                </a:cubicBezTo>
                <a:lnTo>
                  <a:pt x="1205152" y="24185"/>
                </a:lnTo>
                <a:cubicBezTo>
                  <a:pt x="1209380" y="27062"/>
                  <a:pt x="1212592" y="30951"/>
                  <a:pt x="1214961" y="36026"/>
                </a:cubicBezTo>
                <a:cubicBezTo>
                  <a:pt x="1217328" y="41099"/>
                  <a:pt x="1218512" y="47019"/>
                  <a:pt x="1218512" y="53447"/>
                </a:cubicBezTo>
                <a:cubicBezTo>
                  <a:pt x="1218512" y="59873"/>
                  <a:pt x="1217328" y="65962"/>
                  <a:pt x="1214792" y="71035"/>
                </a:cubicBezTo>
                <a:cubicBezTo>
                  <a:pt x="1212255" y="76279"/>
                  <a:pt x="1208872" y="80338"/>
                  <a:pt x="1204644" y="83215"/>
                </a:cubicBezTo>
                <a:cubicBezTo>
                  <a:pt x="1200416" y="86090"/>
                  <a:pt x="1195680" y="87612"/>
                  <a:pt x="1190436" y="87612"/>
                </a:cubicBezTo>
                <a:cubicBezTo>
                  <a:pt x="1185193" y="87612"/>
                  <a:pt x="1180796" y="86258"/>
                  <a:pt x="1176737" y="83384"/>
                </a:cubicBezTo>
                <a:cubicBezTo>
                  <a:pt x="1172678" y="80509"/>
                  <a:pt x="1169972" y="76618"/>
                  <a:pt x="1168448" y="71543"/>
                </a:cubicBezTo>
                <a:lnTo>
                  <a:pt x="1168110" y="71543"/>
                </a:lnTo>
                <a:lnTo>
                  <a:pt x="1168110" y="106386"/>
                </a:lnTo>
                <a:lnTo>
                  <a:pt x="1156778" y="106386"/>
                </a:lnTo>
                <a:lnTo>
                  <a:pt x="1156778" y="21310"/>
                </a:lnTo>
                <a:lnTo>
                  <a:pt x="1168110" y="21310"/>
                </a:lnTo>
                <a:lnTo>
                  <a:pt x="1168110" y="36194"/>
                </a:lnTo>
                <a:cubicBezTo>
                  <a:pt x="1169464" y="31121"/>
                  <a:pt x="1172338" y="27062"/>
                  <a:pt x="1176398" y="24185"/>
                </a:cubicBezTo>
                <a:cubicBezTo>
                  <a:pt x="1180626" y="21310"/>
                  <a:pt x="1185193" y="19957"/>
                  <a:pt x="1190605" y="19957"/>
                </a:cubicBezTo>
                <a:close/>
                <a:moveTo>
                  <a:pt x="1078299" y="19957"/>
                </a:moveTo>
                <a:cubicBezTo>
                  <a:pt x="1083203" y="19957"/>
                  <a:pt x="1087600" y="21479"/>
                  <a:pt x="1091490" y="24356"/>
                </a:cubicBezTo>
                <a:cubicBezTo>
                  <a:pt x="1095212" y="27231"/>
                  <a:pt x="1097750" y="31290"/>
                  <a:pt x="1098764" y="36194"/>
                </a:cubicBezTo>
                <a:lnTo>
                  <a:pt x="1098932" y="36194"/>
                </a:lnTo>
                <a:cubicBezTo>
                  <a:pt x="1100286" y="30782"/>
                  <a:pt x="1102823" y="26723"/>
                  <a:pt x="1106545" y="24017"/>
                </a:cubicBezTo>
                <a:cubicBezTo>
                  <a:pt x="1110265" y="21310"/>
                  <a:pt x="1114493" y="19957"/>
                  <a:pt x="1119398" y="19957"/>
                </a:cubicBezTo>
                <a:cubicBezTo>
                  <a:pt x="1123288" y="19957"/>
                  <a:pt x="1127010" y="20803"/>
                  <a:pt x="1130222" y="22664"/>
                </a:cubicBezTo>
                <a:lnTo>
                  <a:pt x="1130393" y="22495"/>
                </a:lnTo>
                <a:cubicBezTo>
                  <a:pt x="1133605" y="24185"/>
                  <a:pt x="1136142" y="26723"/>
                  <a:pt x="1138003" y="30105"/>
                </a:cubicBezTo>
                <a:cubicBezTo>
                  <a:pt x="1139864" y="33488"/>
                  <a:pt x="1140710" y="37210"/>
                  <a:pt x="1140710" y="41775"/>
                </a:cubicBezTo>
                <a:lnTo>
                  <a:pt x="1140710" y="86427"/>
                </a:lnTo>
                <a:lnTo>
                  <a:pt x="1129377" y="86427"/>
                </a:lnTo>
                <a:lnTo>
                  <a:pt x="1129377" y="42960"/>
                </a:lnTo>
                <a:cubicBezTo>
                  <a:pt x="1129377" y="38901"/>
                  <a:pt x="1128193" y="35518"/>
                  <a:pt x="1125657" y="32980"/>
                </a:cubicBezTo>
                <a:cubicBezTo>
                  <a:pt x="1123288" y="30445"/>
                  <a:pt x="1120076" y="29092"/>
                  <a:pt x="1116015" y="29092"/>
                </a:cubicBezTo>
                <a:cubicBezTo>
                  <a:pt x="1110942" y="29092"/>
                  <a:pt x="1106882" y="31290"/>
                  <a:pt x="1103839" y="35518"/>
                </a:cubicBezTo>
                <a:cubicBezTo>
                  <a:pt x="1100793" y="39746"/>
                  <a:pt x="1099272" y="45666"/>
                  <a:pt x="1099272" y="53108"/>
                </a:cubicBezTo>
                <a:lnTo>
                  <a:pt x="1099272" y="86427"/>
                </a:lnTo>
                <a:lnTo>
                  <a:pt x="1087939" y="86427"/>
                </a:lnTo>
                <a:lnTo>
                  <a:pt x="1087939" y="42960"/>
                </a:lnTo>
                <a:cubicBezTo>
                  <a:pt x="1087939" y="38901"/>
                  <a:pt x="1086755" y="35686"/>
                  <a:pt x="1084219" y="32980"/>
                </a:cubicBezTo>
                <a:cubicBezTo>
                  <a:pt x="1081850" y="30445"/>
                  <a:pt x="1078636" y="29092"/>
                  <a:pt x="1074746" y="29092"/>
                </a:cubicBezTo>
                <a:cubicBezTo>
                  <a:pt x="1069672" y="29092"/>
                  <a:pt x="1065613" y="31290"/>
                  <a:pt x="1062568" y="35686"/>
                </a:cubicBezTo>
                <a:cubicBezTo>
                  <a:pt x="1059524" y="40085"/>
                  <a:pt x="1058002" y="45835"/>
                  <a:pt x="1058002" y="53108"/>
                </a:cubicBezTo>
                <a:lnTo>
                  <a:pt x="1058002" y="86427"/>
                </a:lnTo>
                <a:lnTo>
                  <a:pt x="1046670" y="86427"/>
                </a:lnTo>
                <a:lnTo>
                  <a:pt x="1046670" y="21310"/>
                </a:lnTo>
                <a:lnTo>
                  <a:pt x="1057663" y="21310"/>
                </a:lnTo>
                <a:lnTo>
                  <a:pt x="1057663" y="36194"/>
                </a:lnTo>
                <a:lnTo>
                  <a:pt x="1058002" y="36194"/>
                </a:lnTo>
                <a:cubicBezTo>
                  <a:pt x="1058848" y="31121"/>
                  <a:pt x="1061216" y="27062"/>
                  <a:pt x="1065105" y="24185"/>
                </a:cubicBezTo>
                <a:cubicBezTo>
                  <a:pt x="1068996" y="21310"/>
                  <a:pt x="1073394" y="19957"/>
                  <a:pt x="1078299" y="19957"/>
                </a:cubicBezTo>
                <a:close/>
                <a:moveTo>
                  <a:pt x="314817" y="19957"/>
                </a:moveTo>
                <a:cubicBezTo>
                  <a:pt x="320230" y="19957"/>
                  <a:pt x="324797" y="21310"/>
                  <a:pt x="329025" y="24185"/>
                </a:cubicBezTo>
                <a:lnTo>
                  <a:pt x="329364" y="24185"/>
                </a:lnTo>
                <a:cubicBezTo>
                  <a:pt x="333592" y="27062"/>
                  <a:pt x="336806" y="30951"/>
                  <a:pt x="339173" y="36026"/>
                </a:cubicBezTo>
                <a:cubicBezTo>
                  <a:pt x="341542" y="41099"/>
                  <a:pt x="342724" y="47019"/>
                  <a:pt x="342724" y="53447"/>
                </a:cubicBezTo>
                <a:cubicBezTo>
                  <a:pt x="342724" y="59873"/>
                  <a:pt x="341542" y="65962"/>
                  <a:pt x="339004" y="71035"/>
                </a:cubicBezTo>
                <a:cubicBezTo>
                  <a:pt x="336467" y="76279"/>
                  <a:pt x="333084" y="80338"/>
                  <a:pt x="328856" y="83215"/>
                </a:cubicBezTo>
                <a:cubicBezTo>
                  <a:pt x="324628" y="86090"/>
                  <a:pt x="319892" y="87612"/>
                  <a:pt x="314649" y="87612"/>
                </a:cubicBezTo>
                <a:cubicBezTo>
                  <a:pt x="309405" y="87612"/>
                  <a:pt x="305008" y="86258"/>
                  <a:pt x="300949" y="83384"/>
                </a:cubicBezTo>
                <a:cubicBezTo>
                  <a:pt x="296890" y="80509"/>
                  <a:pt x="294184" y="76618"/>
                  <a:pt x="292660" y="71543"/>
                </a:cubicBezTo>
                <a:lnTo>
                  <a:pt x="292323" y="71543"/>
                </a:lnTo>
                <a:lnTo>
                  <a:pt x="292323" y="106386"/>
                </a:lnTo>
                <a:lnTo>
                  <a:pt x="280990" y="106386"/>
                </a:lnTo>
                <a:lnTo>
                  <a:pt x="280990" y="21310"/>
                </a:lnTo>
                <a:lnTo>
                  <a:pt x="292323" y="21310"/>
                </a:lnTo>
                <a:lnTo>
                  <a:pt x="292323" y="36194"/>
                </a:lnTo>
                <a:cubicBezTo>
                  <a:pt x="293676" y="31121"/>
                  <a:pt x="296551" y="27062"/>
                  <a:pt x="300610" y="24185"/>
                </a:cubicBezTo>
                <a:cubicBezTo>
                  <a:pt x="304838" y="21310"/>
                  <a:pt x="309405" y="19957"/>
                  <a:pt x="314817" y="19957"/>
                </a:cubicBezTo>
                <a:close/>
                <a:moveTo>
                  <a:pt x="821043" y="19789"/>
                </a:moveTo>
                <a:cubicBezTo>
                  <a:pt x="830684" y="19789"/>
                  <a:pt x="838126" y="23003"/>
                  <a:pt x="843200" y="29429"/>
                </a:cubicBezTo>
                <a:cubicBezTo>
                  <a:pt x="848444" y="35857"/>
                  <a:pt x="850980" y="44313"/>
                  <a:pt x="850980" y="54631"/>
                </a:cubicBezTo>
                <a:lnTo>
                  <a:pt x="850980" y="56830"/>
                </a:lnTo>
                <a:lnTo>
                  <a:pt x="850811" y="56830"/>
                </a:lnTo>
                <a:lnTo>
                  <a:pt x="801255" y="56830"/>
                </a:lnTo>
                <a:cubicBezTo>
                  <a:pt x="801763" y="63595"/>
                  <a:pt x="803792" y="69008"/>
                  <a:pt x="807344" y="72898"/>
                </a:cubicBezTo>
                <a:cubicBezTo>
                  <a:pt x="810895" y="76787"/>
                  <a:pt x="815462" y="78816"/>
                  <a:pt x="821212" y="78816"/>
                </a:cubicBezTo>
                <a:cubicBezTo>
                  <a:pt x="825610" y="78816"/>
                  <a:pt x="829501" y="77634"/>
                  <a:pt x="832713" y="75434"/>
                </a:cubicBezTo>
                <a:cubicBezTo>
                  <a:pt x="835927" y="73235"/>
                  <a:pt x="837788" y="70192"/>
                  <a:pt x="838296" y="66639"/>
                </a:cubicBezTo>
                <a:lnTo>
                  <a:pt x="849797" y="66639"/>
                </a:lnTo>
                <a:cubicBezTo>
                  <a:pt x="849458" y="71037"/>
                  <a:pt x="847936" y="74757"/>
                  <a:pt x="845230" y="77971"/>
                </a:cubicBezTo>
                <a:cubicBezTo>
                  <a:pt x="842524" y="81185"/>
                  <a:pt x="839141" y="83552"/>
                  <a:pt x="834913" y="85245"/>
                </a:cubicBezTo>
                <a:cubicBezTo>
                  <a:pt x="830684" y="86935"/>
                  <a:pt x="826118" y="87782"/>
                  <a:pt x="821382" y="87782"/>
                </a:cubicBezTo>
                <a:cubicBezTo>
                  <a:pt x="815125" y="87782"/>
                  <a:pt x="809712" y="86429"/>
                  <a:pt x="804806" y="83552"/>
                </a:cubicBezTo>
                <a:cubicBezTo>
                  <a:pt x="800070" y="80846"/>
                  <a:pt x="796350" y="76787"/>
                  <a:pt x="793644" y="71714"/>
                </a:cubicBezTo>
                <a:cubicBezTo>
                  <a:pt x="790938" y="66639"/>
                  <a:pt x="789753" y="60550"/>
                  <a:pt x="789753" y="53784"/>
                </a:cubicBezTo>
                <a:cubicBezTo>
                  <a:pt x="789753" y="47358"/>
                  <a:pt x="790938" y="41438"/>
                  <a:pt x="793474" y="36365"/>
                </a:cubicBezTo>
                <a:cubicBezTo>
                  <a:pt x="796011" y="31290"/>
                  <a:pt x="799562" y="27231"/>
                  <a:pt x="804298" y="24187"/>
                </a:cubicBezTo>
                <a:cubicBezTo>
                  <a:pt x="809034" y="21310"/>
                  <a:pt x="814617" y="19789"/>
                  <a:pt x="821043" y="19789"/>
                </a:cubicBezTo>
                <a:close/>
                <a:moveTo>
                  <a:pt x="447083" y="19789"/>
                </a:moveTo>
                <a:cubicBezTo>
                  <a:pt x="448267" y="19789"/>
                  <a:pt x="449452" y="19789"/>
                  <a:pt x="450634" y="19957"/>
                </a:cubicBezTo>
                <a:lnTo>
                  <a:pt x="450634" y="20128"/>
                </a:lnTo>
                <a:lnTo>
                  <a:pt x="450634" y="30952"/>
                </a:lnTo>
                <a:cubicBezTo>
                  <a:pt x="448944" y="30445"/>
                  <a:pt x="447083" y="30105"/>
                  <a:pt x="444884" y="30105"/>
                </a:cubicBezTo>
                <a:cubicBezTo>
                  <a:pt x="439303" y="30105"/>
                  <a:pt x="435244" y="32135"/>
                  <a:pt x="432538" y="36194"/>
                </a:cubicBezTo>
                <a:cubicBezTo>
                  <a:pt x="429832" y="40254"/>
                  <a:pt x="428479" y="46174"/>
                  <a:pt x="428479" y="53784"/>
                </a:cubicBezTo>
                <a:lnTo>
                  <a:pt x="428479" y="86258"/>
                </a:lnTo>
                <a:lnTo>
                  <a:pt x="417146" y="86258"/>
                </a:lnTo>
                <a:lnTo>
                  <a:pt x="417146" y="21310"/>
                </a:lnTo>
                <a:lnTo>
                  <a:pt x="428140" y="21310"/>
                </a:lnTo>
                <a:lnTo>
                  <a:pt x="428140" y="36871"/>
                </a:lnTo>
                <a:lnTo>
                  <a:pt x="428479" y="36871"/>
                </a:lnTo>
                <a:cubicBezTo>
                  <a:pt x="429155" y="31629"/>
                  <a:pt x="431014" y="27399"/>
                  <a:pt x="434397" y="24356"/>
                </a:cubicBezTo>
                <a:cubicBezTo>
                  <a:pt x="437780" y="21310"/>
                  <a:pt x="441839" y="19789"/>
                  <a:pt x="447083" y="19789"/>
                </a:cubicBezTo>
                <a:close/>
                <a:moveTo>
                  <a:pt x="39652" y="14416"/>
                </a:moveTo>
                <a:cubicBezTo>
                  <a:pt x="62558" y="14416"/>
                  <a:pt x="79304" y="31740"/>
                  <a:pt x="79304" y="53875"/>
                </a:cubicBezTo>
                <a:cubicBezTo>
                  <a:pt x="79304" y="76011"/>
                  <a:pt x="62558" y="93335"/>
                  <a:pt x="39652" y="93335"/>
                </a:cubicBezTo>
                <a:lnTo>
                  <a:pt x="39652" y="93142"/>
                </a:lnTo>
                <a:cubicBezTo>
                  <a:pt x="16939" y="93142"/>
                  <a:pt x="0" y="75819"/>
                  <a:pt x="0" y="53683"/>
                </a:cubicBezTo>
                <a:cubicBezTo>
                  <a:pt x="0" y="31547"/>
                  <a:pt x="16746" y="14416"/>
                  <a:pt x="39652" y="14416"/>
                </a:cubicBezTo>
                <a:close/>
                <a:moveTo>
                  <a:pt x="543490" y="14376"/>
                </a:moveTo>
                <a:cubicBezTo>
                  <a:pt x="544843" y="14376"/>
                  <a:pt x="546366" y="14376"/>
                  <a:pt x="547719" y="14884"/>
                </a:cubicBezTo>
                <a:lnTo>
                  <a:pt x="547719" y="25201"/>
                </a:lnTo>
                <a:cubicBezTo>
                  <a:pt x="546535" y="24864"/>
                  <a:pt x="545013" y="24524"/>
                  <a:pt x="543152" y="24524"/>
                </a:cubicBezTo>
                <a:cubicBezTo>
                  <a:pt x="539769" y="24524"/>
                  <a:pt x="537401" y="25370"/>
                  <a:pt x="535879" y="27231"/>
                </a:cubicBezTo>
                <a:cubicBezTo>
                  <a:pt x="539430" y="30952"/>
                  <a:pt x="541122" y="35518"/>
                  <a:pt x="541122" y="40761"/>
                </a:cubicBezTo>
                <a:cubicBezTo>
                  <a:pt x="541122" y="44821"/>
                  <a:pt x="540107" y="48372"/>
                  <a:pt x="537908" y="51586"/>
                </a:cubicBezTo>
                <a:cubicBezTo>
                  <a:pt x="535879" y="54800"/>
                  <a:pt x="532835" y="57338"/>
                  <a:pt x="528945" y="59197"/>
                </a:cubicBezTo>
                <a:cubicBezTo>
                  <a:pt x="525054" y="61058"/>
                  <a:pt x="520487" y="61903"/>
                  <a:pt x="515245" y="61903"/>
                </a:cubicBezTo>
                <a:cubicBezTo>
                  <a:pt x="509156" y="61903"/>
                  <a:pt x="504081" y="60719"/>
                  <a:pt x="499853" y="58520"/>
                </a:cubicBezTo>
                <a:cubicBezTo>
                  <a:pt x="497147" y="59536"/>
                  <a:pt x="495794" y="61397"/>
                  <a:pt x="495794" y="64103"/>
                </a:cubicBezTo>
                <a:cubicBezTo>
                  <a:pt x="495794" y="65962"/>
                  <a:pt x="496639" y="67315"/>
                  <a:pt x="498161" y="68331"/>
                </a:cubicBezTo>
                <a:cubicBezTo>
                  <a:pt x="499685" y="69345"/>
                  <a:pt x="502220" y="69684"/>
                  <a:pt x="505774" y="69684"/>
                </a:cubicBezTo>
                <a:lnTo>
                  <a:pt x="524209" y="69684"/>
                </a:lnTo>
                <a:cubicBezTo>
                  <a:pt x="530974" y="69684"/>
                  <a:pt x="536724" y="71037"/>
                  <a:pt x="541630" y="73743"/>
                </a:cubicBezTo>
                <a:cubicBezTo>
                  <a:pt x="546366" y="76449"/>
                  <a:pt x="548733" y="81185"/>
                  <a:pt x="548733" y="88119"/>
                </a:cubicBezTo>
                <a:cubicBezTo>
                  <a:pt x="548733" y="101311"/>
                  <a:pt x="537740" y="108078"/>
                  <a:pt x="515922" y="108078"/>
                </a:cubicBezTo>
                <a:cubicBezTo>
                  <a:pt x="505097" y="108078"/>
                  <a:pt x="497147" y="106725"/>
                  <a:pt x="492072" y="104356"/>
                </a:cubicBezTo>
                <a:lnTo>
                  <a:pt x="492580" y="104188"/>
                </a:lnTo>
                <a:cubicBezTo>
                  <a:pt x="487507" y="101650"/>
                  <a:pt x="484969" y="97760"/>
                  <a:pt x="484969" y="92686"/>
                </a:cubicBezTo>
                <a:cubicBezTo>
                  <a:pt x="484969" y="85921"/>
                  <a:pt x="489366" y="81354"/>
                  <a:pt x="498332" y="79156"/>
                </a:cubicBezTo>
                <a:lnTo>
                  <a:pt x="498332" y="78648"/>
                </a:lnTo>
                <a:cubicBezTo>
                  <a:pt x="494102" y="78310"/>
                  <a:pt x="490890" y="77126"/>
                  <a:pt x="488689" y="75096"/>
                </a:cubicBezTo>
                <a:cubicBezTo>
                  <a:pt x="486491" y="73235"/>
                  <a:pt x="485307" y="70698"/>
                  <a:pt x="485307" y="67486"/>
                </a:cubicBezTo>
                <a:cubicBezTo>
                  <a:pt x="485307" y="64272"/>
                  <a:pt x="486491" y="61903"/>
                  <a:pt x="488689" y="60044"/>
                </a:cubicBezTo>
                <a:cubicBezTo>
                  <a:pt x="490890" y="58183"/>
                  <a:pt x="493764" y="56998"/>
                  <a:pt x="497147" y="56322"/>
                </a:cubicBezTo>
                <a:cubicBezTo>
                  <a:pt x="494778" y="54292"/>
                  <a:pt x="492919" y="52094"/>
                  <a:pt x="491735" y="49388"/>
                </a:cubicBezTo>
                <a:cubicBezTo>
                  <a:pt x="490550" y="46682"/>
                  <a:pt x="489874" y="43805"/>
                  <a:pt x="489874" y="40761"/>
                </a:cubicBezTo>
                <a:cubicBezTo>
                  <a:pt x="489874" y="36702"/>
                  <a:pt x="490890" y="33151"/>
                  <a:pt x="492919" y="29937"/>
                </a:cubicBezTo>
                <a:cubicBezTo>
                  <a:pt x="494949" y="26723"/>
                  <a:pt x="497824" y="24356"/>
                  <a:pt x="501714" y="22495"/>
                </a:cubicBezTo>
                <a:cubicBezTo>
                  <a:pt x="505603" y="20634"/>
                  <a:pt x="510170" y="19789"/>
                  <a:pt x="515582" y="19789"/>
                </a:cubicBezTo>
                <a:cubicBezTo>
                  <a:pt x="522687" y="19789"/>
                  <a:pt x="528437" y="21310"/>
                  <a:pt x="533004" y="24524"/>
                </a:cubicBezTo>
                <a:cubicBezTo>
                  <a:pt x="533512" y="17759"/>
                  <a:pt x="537063" y="14376"/>
                  <a:pt x="543490" y="14376"/>
                </a:cubicBezTo>
                <a:close/>
                <a:moveTo>
                  <a:pt x="866540" y="5919"/>
                </a:moveTo>
                <a:lnTo>
                  <a:pt x="877873" y="5919"/>
                </a:lnTo>
                <a:lnTo>
                  <a:pt x="877873" y="21310"/>
                </a:lnTo>
                <a:lnTo>
                  <a:pt x="892249" y="21310"/>
                </a:lnTo>
                <a:lnTo>
                  <a:pt x="892249" y="30274"/>
                </a:lnTo>
                <a:lnTo>
                  <a:pt x="878042" y="30274"/>
                </a:lnTo>
                <a:lnTo>
                  <a:pt x="878042" y="68329"/>
                </a:lnTo>
                <a:cubicBezTo>
                  <a:pt x="878042" y="71882"/>
                  <a:pt x="878718" y="74418"/>
                  <a:pt x="880071" y="76110"/>
                </a:cubicBezTo>
                <a:cubicBezTo>
                  <a:pt x="881424" y="77632"/>
                  <a:pt x="883454" y="78477"/>
                  <a:pt x="885991" y="78477"/>
                </a:cubicBezTo>
                <a:cubicBezTo>
                  <a:pt x="888358" y="78477"/>
                  <a:pt x="890388" y="77971"/>
                  <a:pt x="892418" y="77124"/>
                </a:cubicBezTo>
                <a:lnTo>
                  <a:pt x="892418" y="86427"/>
                </a:lnTo>
                <a:cubicBezTo>
                  <a:pt x="890051" y="87272"/>
                  <a:pt x="887345" y="87780"/>
                  <a:pt x="884299" y="87780"/>
                </a:cubicBezTo>
                <a:cubicBezTo>
                  <a:pt x="878718" y="87780"/>
                  <a:pt x="874490" y="86258"/>
                  <a:pt x="871276" y="83213"/>
                </a:cubicBezTo>
                <a:cubicBezTo>
                  <a:pt x="868062" y="80170"/>
                  <a:pt x="866540" y="75602"/>
                  <a:pt x="866540" y="69682"/>
                </a:cubicBezTo>
                <a:lnTo>
                  <a:pt x="866540" y="30274"/>
                </a:lnTo>
                <a:lnTo>
                  <a:pt x="857237" y="30274"/>
                </a:lnTo>
                <a:lnTo>
                  <a:pt x="857237" y="21310"/>
                </a:lnTo>
                <a:lnTo>
                  <a:pt x="866540" y="21310"/>
                </a:lnTo>
                <a:close/>
                <a:moveTo>
                  <a:pt x="632795" y="5919"/>
                </a:moveTo>
                <a:lnTo>
                  <a:pt x="644128" y="5919"/>
                </a:lnTo>
                <a:lnTo>
                  <a:pt x="644128" y="21310"/>
                </a:lnTo>
                <a:lnTo>
                  <a:pt x="658504" y="21310"/>
                </a:lnTo>
                <a:lnTo>
                  <a:pt x="658504" y="30274"/>
                </a:lnTo>
                <a:lnTo>
                  <a:pt x="644296" y="30274"/>
                </a:lnTo>
                <a:lnTo>
                  <a:pt x="644296" y="68329"/>
                </a:lnTo>
                <a:cubicBezTo>
                  <a:pt x="644296" y="71882"/>
                  <a:pt x="644973" y="74418"/>
                  <a:pt x="646326" y="76110"/>
                </a:cubicBezTo>
                <a:cubicBezTo>
                  <a:pt x="647679" y="77632"/>
                  <a:pt x="649709" y="78477"/>
                  <a:pt x="652246" y="78477"/>
                </a:cubicBezTo>
                <a:cubicBezTo>
                  <a:pt x="654613" y="78477"/>
                  <a:pt x="656643" y="77971"/>
                  <a:pt x="658673" y="77124"/>
                </a:cubicBezTo>
                <a:lnTo>
                  <a:pt x="658673" y="86427"/>
                </a:lnTo>
                <a:cubicBezTo>
                  <a:pt x="656306" y="87272"/>
                  <a:pt x="653599" y="87780"/>
                  <a:pt x="650554" y="87780"/>
                </a:cubicBezTo>
                <a:cubicBezTo>
                  <a:pt x="644973" y="87780"/>
                  <a:pt x="640745" y="86258"/>
                  <a:pt x="637531" y="83213"/>
                </a:cubicBezTo>
                <a:cubicBezTo>
                  <a:pt x="634317" y="80170"/>
                  <a:pt x="632795" y="75602"/>
                  <a:pt x="632795" y="69682"/>
                </a:cubicBezTo>
                <a:lnTo>
                  <a:pt x="632795" y="30274"/>
                </a:lnTo>
                <a:lnTo>
                  <a:pt x="623492" y="30274"/>
                </a:lnTo>
                <a:lnTo>
                  <a:pt x="623492" y="21310"/>
                </a:lnTo>
                <a:lnTo>
                  <a:pt x="632795" y="21310"/>
                </a:lnTo>
                <a:close/>
                <a:moveTo>
                  <a:pt x="706368" y="3552"/>
                </a:moveTo>
                <a:lnTo>
                  <a:pt x="721252" y="3552"/>
                </a:lnTo>
                <a:lnTo>
                  <a:pt x="757617" y="60212"/>
                </a:lnTo>
                <a:cubicBezTo>
                  <a:pt x="759984" y="64103"/>
                  <a:pt x="762352" y="68500"/>
                  <a:pt x="764720" y="73235"/>
                </a:cubicBezTo>
                <a:lnTo>
                  <a:pt x="765227" y="73235"/>
                </a:lnTo>
                <a:cubicBezTo>
                  <a:pt x="764888" y="68668"/>
                  <a:pt x="764720" y="63595"/>
                  <a:pt x="764720" y="58183"/>
                </a:cubicBezTo>
                <a:lnTo>
                  <a:pt x="764720" y="3552"/>
                </a:lnTo>
                <a:lnTo>
                  <a:pt x="776221" y="3552"/>
                </a:lnTo>
                <a:lnTo>
                  <a:pt x="776221" y="86429"/>
                </a:lnTo>
                <a:lnTo>
                  <a:pt x="761337" y="86429"/>
                </a:lnTo>
                <a:lnTo>
                  <a:pt x="724803" y="30105"/>
                </a:lnTo>
                <a:cubicBezTo>
                  <a:pt x="722097" y="25709"/>
                  <a:pt x="719730" y="21310"/>
                  <a:pt x="717869" y="16914"/>
                </a:cubicBezTo>
                <a:lnTo>
                  <a:pt x="717361" y="16914"/>
                </a:lnTo>
                <a:cubicBezTo>
                  <a:pt x="717701" y="21481"/>
                  <a:pt x="717869" y="26385"/>
                  <a:pt x="717869" y="31798"/>
                </a:cubicBezTo>
                <a:lnTo>
                  <a:pt x="717869" y="86429"/>
                </a:lnTo>
                <a:lnTo>
                  <a:pt x="706368" y="86429"/>
                </a:lnTo>
                <a:close/>
                <a:moveTo>
                  <a:pt x="159383" y="2028"/>
                </a:moveTo>
                <a:cubicBezTo>
                  <a:pt x="165979" y="2028"/>
                  <a:pt x="171900" y="3381"/>
                  <a:pt x="177143" y="5750"/>
                </a:cubicBezTo>
                <a:cubicBezTo>
                  <a:pt x="182385" y="8117"/>
                  <a:pt x="186615" y="11839"/>
                  <a:pt x="189659" y="16575"/>
                </a:cubicBezTo>
                <a:cubicBezTo>
                  <a:pt x="192704" y="21310"/>
                  <a:pt x="194394" y="26723"/>
                  <a:pt x="194734" y="32980"/>
                </a:cubicBezTo>
                <a:lnTo>
                  <a:pt x="182556" y="32980"/>
                </a:lnTo>
                <a:cubicBezTo>
                  <a:pt x="182048" y="26552"/>
                  <a:pt x="179510" y="21310"/>
                  <a:pt x="175282" y="17589"/>
                </a:cubicBezTo>
                <a:cubicBezTo>
                  <a:pt x="171054" y="13868"/>
                  <a:pt x="165642" y="11839"/>
                  <a:pt x="159214" y="11839"/>
                </a:cubicBezTo>
                <a:cubicBezTo>
                  <a:pt x="153970" y="11839"/>
                  <a:pt x="149405" y="13190"/>
                  <a:pt x="145346" y="16067"/>
                </a:cubicBezTo>
                <a:cubicBezTo>
                  <a:pt x="141286" y="18942"/>
                  <a:pt x="138241" y="22664"/>
                  <a:pt x="136043" y="27737"/>
                </a:cubicBezTo>
                <a:cubicBezTo>
                  <a:pt x="133843" y="32641"/>
                  <a:pt x="132660" y="38224"/>
                  <a:pt x="132660" y="44650"/>
                </a:cubicBezTo>
                <a:cubicBezTo>
                  <a:pt x="132660" y="51078"/>
                  <a:pt x="133843" y="56828"/>
                  <a:pt x="136043" y="61903"/>
                </a:cubicBezTo>
                <a:cubicBezTo>
                  <a:pt x="138241" y="66976"/>
                  <a:pt x="141455" y="71035"/>
                  <a:pt x="145346" y="73742"/>
                </a:cubicBezTo>
                <a:cubicBezTo>
                  <a:pt x="149235" y="76448"/>
                  <a:pt x="153970" y="77969"/>
                  <a:pt x="159214" y="77969"/>
                </a:cubicBezTo>
                <a:cubicBezTo>
                  <a:pt x="163273" y="77969"/>
                  <a:pt x="166995" y="77124"/>
                  <a:pt x="170547" y="75263"/>
                </a:cubicBezTo>
                <a:cubicBezTo>
                  <a:pt x="173929" y="73404"/>
                  <a:pt x="176635" y="71035"/>
                  <a:pt x="178834" y="67821"/>
                </a:cubicBezTo>
                <a:cubicBezTo>
                  <a:pt x="181032" y="64609"/>
                  <a:pt x="182217" y="60887"/>
                  <a:pt x="182556" y="56828"/>
                </a:cubicBezTo>
                <a:lnTo>
                  <a:pt x="194734" y="56828"/>
                </a:lnTo>
                <a:cubicBezTo>
                  <a:pt x="194394" y="62917"/>
                  <a:pt x="192704" y="68329"/>
                  <a:pt x="189659" y="73065"/>
                </a:cubicBezTo>
                <a:cubicBezTo>
                  <a:pt x="186615" y="77801"/>
                  <a:pt x="182385" y="81352"/>
                  <a:pt x="177143" y="84058"/>
                </a:cubicBezTo>
                <a:cubicBezTo>
                  <a:pt x="171900" y="86596"/>
                  <a:pt x="165979" y="87949"/>
                  <a:pt x="159383" y="87949"/>
                </a:cubicBezTo>
                <a:cubicBezTo>
                  <a:pt x="151772" y="87949"/>
                  <a:pt x="145175" y="86088"/>
                  <a:pt x="139257" y="82368"/>
                </a:cubicBezTo>
                <a:cubicBezTo>
                  <a:pt x="133337" y="78646"/>
                  <a:pt x="128938" y="73573"/>
                  <a:pt x="125556" y="66976"/>
                </a:cubicBezTo>
                <a:cubicBezTo>
                  <a:pt x="122343" y="60379"/>
                  <a:pt x="120651" y="52937"/>
                  <a:pt x="120651" y="44650"/>
                </a:cubicBezTo>
                <a:cubicBezTo>
                  <a:pt x="120651" y="36363"/>
                  <a:pt x="122343" y="28921"/>
                  <a:pt x="125556" y="22493"/>
                </a:cubicBezTo>
                <a:cubicBezTo>
                  <a:pt x="128770" y="16067"/>
                  <a:pt x="133337" y="10992"/>
                  <a:pt x="139257" y="7440"/>
                </a:cubicBezTo>
                <a:cubicBezTo>
                  <a:pt x="145175" y="3889"/>
                  <a:pt x="151772" y="2028"/>
                  <a:pt x="159383" y="2028"/>
                </a:cubicBezTo>
                <a:close/>
                <a:moveTo>
                  <a:pt x="560742" y="0"/>
                </a:moveTo>
                <a:lnTo>
                  <a:pt x="572075" y="0"/>
                </a:lnTo>
                <a:lnTo>
                  <a:pt x="572075" y="26217"/>
                </a:lnTo>
                <a:cubicBezTo>
                  <a:pt x="572075" y="30107"/>
                  <a:pt x="572075" y="33490"/>
                  <a:pt x="571904" y="36365"/>
                </a:cubicBezTo>
                <a:lnTo>
                  <a:pt x="572412" y="36365"/>
                </a:lnTo>
                <a:cubicBezTo>
                  <a:pt x="573428" y="31460"/>
                  <a:pt x="575795" y="27401"/>
                  <a:pt x="579686" y="24524"/>
                </a:cubicBezTo>
                <a:cubicBezTo>
                  <a:pt x="583576" y="21650"/>
                  <a:pt x="587973" y="20128"/>
                  <a:pt x="593048" y="20128"/>
                </a:cubicBezTo>
                <a:cubicBezTo>
                  <a:pt x="597276" y="20128"/>
                  <a:pt x="600996" y="21142"/>
                  <a:pt x="604380" y="23003"/>
                </a:cubicBezTo>
                <a:lnTo>
                  <a:pt x="604380" y="22665"/>
                </a:lnTo>
                <a:cubicBezTo>
                  <a:pt x="607761" y="24524"/>
                  <a:pt x="610299" y="27231"/>
                  <a:pt x="612328" y="30613"/>
                </a:cubicBezTo>
                <a:cubicBezTo>
                  <a:pt x="614189" y="33996"/>
                  <a:pt x="615203" y="37887"/>
                  <a:pt x="615203" y="42285"/>
                </a:cubicBezTo>
                <a:lnTo>
                  <a:pt x="615203" y="86260"/>
                </a:lnTo>
                <a:lnTo>
                  <a:pt x="603872" y="86260"/>
                </a:lnTo>
                <a:lnTo>
                  <a:pt x="603872" y="44483"/>
                </a:lnTo>
                <a:cubicBezTo>
                  <a:pt x="603872" y="39579"/>
                  <a:pt x="602688" y="35688"/>
                  <a:pt x="600151" y="32982"/>
                </a:cubicBezTo>
                <a:cubicBezTo>
                  <a:pt x="597615" y="30276"/>
                  <a:pt x="594230" y="28923"/>
                  <a:pt x="590002" y="28923"/>
                </a:cubicBezTo>
                <a:cubicBezTo>
                  <a:pt x="584590" y="28923"/>
                  <a:pt x="580362" y="30952"/>
                  <a:pt x="576979" y="35180"/>
                </a:cubicBezTo>
                <a:cubicBezTo>
                  <a:pt x="573597" y="39408"/>
                  <a:pt x="572075" y="45160"/>
                  <a:pt x="572075" y="52602"/>
                </a:cubicBezTo>
                <a:lnTo>
                  <a:pt x="572075" y="86429"/>
                </a:lnTo>
                <a:lnTo>
                  <a:pt x="560742" y="86429"/>
                </a:lnTo>
                <a:close/>
                <a:moveTo>
                  <a:pt x="460614" y="0"/>
                </a:moveTo>
                <a:lnTo>
                  <a:pt x="472960" y="0"/>
                </a:lnTo>
                <a:lnTo>
                  <a:pt x="472960" y="12009"/>
                </a:lnTo>
                <a:lnTo>
                  <a:pt x="460614" y="12009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F065CCFB-AEB8-FC9C-7290-5BFE3F24F2EE}"/>
              </a:ext>
            </a:extLst>
          </p:cNvPr>
          <p:cNvSpPr/>
          <p:nvPr userDrawn="1"/>
        </p:nvSpPr>
        <p:spPr>
          <a:xfrm>
            <a:off x="187325" y="1864444"/>
            <a:ext cx="1679576" cy="255624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00374" y="1666875"/>
            <a:ext cx="9191625" cy="3522662"/>
          </a:xfrm>
        </p:spPr>
        <p:txBody>
          <a:bodyPr lIns="198000" tIns="144000" rIns="180000" bIns="144000" anchor="t"/>
          <a:lstStyle>
            <a:lvl1pPr algn="l">
              <a:lnSpc>
                <a:spcPct val="86000"/>
              </a:lnSpc>
              <a:defRPr sz="63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174D2680-328E-ECC4-6080-8258970FC04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white">
          <a:xfrm>
            <a:off x="3194249" y="155757"/>
            <a:ext cx="2808000" cy="198000"/>
          </a:xfrm>
        </p:spPr>
        <p:txBody>
          <a:bodyPr bIns="0"/>
          <a:lstStyle>
            <a:lvl1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1pPr>
            <a:lvl2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6pPr>
            <a:lvl7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7pPr>
            <a:lvl8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8pPr>
            <a:lvl9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insert date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EA4B111-24F7-D38F-D345-D86DF52376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93200" y="348275"/>
            <a:ext cx="2808000" cy="198000"/>
          </a:xfrm>
        </p:spPr>
        <p:txBody>
          <a:bodyPr bIns="0"/>
          <a:lstStyle>
            <a:lvl1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1pPr>
            <a:lvl2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6pPr>
            <a:lvl7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7pPr>
            <a:lvl8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8pPr>
            <a:lvl9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insert version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1A5ECECF-57CE-1D42-9D62-5FC4C9E1D19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6188075" y="155757"/>
            <a:ext cx="2808000" cy="198000"/>
          </a:xfrm>
        </p:spPr>
        <p:txBody>
          <a:bodyPr bIns="0"/>
          <a:lstStyle>
            <a:lvl1pPr marL="0" indent="0">
              <a:lnSpc>
                <a:spcPct val="118000"/>
              </a:lnSpc>
              <a:buFont typeface="Arial" panose="020B0604020202020204" pitchFamily="34" charset="0"/>
              <a:buNone/>
              <a:defRPr sz="1100" b="0">
                <a:solidFill>
                  <a:sysClr val="windowText" lastClr="000000"/>
                </a:solidFill>
              </a:defRPr>
            </a:lvl1pPr>
            <a:lvl2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ysClr val="windowText" lastClr="000000"/>
                </a:solidFill>
              </a:defRPr>
            </a:lvl2pPr>
            <a:lvl3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ysClr val="windowText" lastClr="000000"/>
                </a:solidFill>
              </a:defRPr>
            </a:lvl3pPr>
            <a:lvl4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ysClr val="windowText" lastClr="000000"/>
                </a:solidFill>
              </a:defRPr>
            </a:lvl4pPr>
            <a:lvl5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ysClr val="windowText" lastClr="000000"/>
                </a:solidFill>
              </a:defRPr>
            </a:lvl5pPr>
            <a:lvl6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ysClr val="windowText" lastClr="000000"/>
                </a:solidFill>
              </a:defRPr>
            </a:lvl6pPr>
            <a:lvl7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ysClr val="windowText" lastClr="000000"/>
                </a:solidFill>
              </a:defRPr>
            </a:lvl7pPr>
            <a:lvl8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ysClr val="windowText" lastClr="000000"/>
                </a:solidFill>
              </a:defRPr>
            </a:lvl8pPr>
            <a:lvl9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ysClr val="windowText" lastClr="000000"/>
                </a:solidFill>
              </a:defRPr>
            </a:lvl9pPr>
          </a:lstStyle>
          <a:p>
            <a:pPr lvl="0"/>
            <a:r>
              <a:rPr lang="en-GB" dirty="0"/>
              <a:t>Click to insert name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670EA71-7F16-9EF3-C6EF-8659998AC7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6188075" y="348275"/>
            <a:ext cx="2808000" cy="198000"/>
          </a:xfrm>
        </p:spPr>
        <p:txBody>
          <a:bodyPr bIns="0"/>
          <a:lstStyle>
            <a:lvl1pPr marL="0" indent="0" algn="l">
              <a:lnSpc>
                <a:spcPct val="118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100">
                <a:solidFill>
                  <a:sysClr val="windowText" lastClr="000000"/>
                </a:solidFill>
              </a:defRPr>
            </a:lvl1pPr>
            <a:lvl2pPr marL="0" indent="0" algn="l">
              <a:lnSpc>
                <a:spcPct val="118000"/>
              </a:lnSpc>
              <a:buFont typeface="Arial" panose="020B0604020202020204" pitchFamily="34" charset="0"/>
              <a:buChar char="​"/>
              <a:defRPr sz="1100">
                <a:solidFill>
                  <a:sysClr val="windowText" lastClr="000000"/>
                </a:solidFill>
              </a:defRPr>
            </a:lvl2pPr>
            <a:lvl3pPr marL="0" indent="0" algn="l">
              <a:lnSpc>
                <a:spcPct val="118000"/>
              </a:lnSpc>
              <a:buFont typeface="Arial" panose="020B0604020202020204" pitchFamily="34" charset="0"/>
              <a:buChar char="​"/>
              <a:defRPr sz="1100">
                <a:solidFill>
                  <a:sysClr val="windowText" lastClr="000000"/>
                </a:solidFill>
              </a:defRPr>
            </a:lvl3pPr>
            <a:lvl4pPr marL="0" indent="0" algn="l">
              <a:lnSpc>
                <a:spcPct val="118000"/>
              </a:lnSpc>
              <a:buFont typeface="Arial" panose="020B0604020202020204" pitchFamily="34" charset="0"/>
              <a:buChar char="​"/>
              <a:defRPr sz="1100">
                <a:solidFill>
                  <a:sysClr val="windowText" lastClr="000000"/>
                </a:solidFill>
              </a:defRPr>
            </a:lvl4pPr>
            <a:lvl5pPr marL="0" indent="0" algn="l">
              <a:lnSpc>
                <a:spcPct val="118000"/>
              </a:lnSpc>
              <a:buFont typeface="Arial" panose="020B0604020202020204" pitchFamily="34" charset="0"/>
              <a:buChar char="​"/>
              <a:defRPr sz="1100">
                <a:solidFill>
                  <a:sysClr val="windowText" lastClr="000000"/>
                </a:solidFill>
              </a:defRPr>
            </a:lvl5pPr>
            <a:lvl6pPr marL="0" indent="0" algn="l">
              <a:lnSpc>
                <a:spcPct val="118000"/>
              </a:lnSpc>
              <a:buFont typeface="Arial" panose="020B0604020202020204" pitchFamily="34" charset="0"/>
              <a:buChar char="​"/>
              <a:defRPr sz="1100">
                <a:solidFill>
                  <a:sysClr val="windowText" lastClr="000000"/>
                </a:solidFill>
              </a:defRPr>
            </a:lvl6pPr>
            <a:lvl7pPr marL="0" indent="0" algn="l">
              <a:lnSpc>
                <a:spcPct val="118000"/>
              </a:lnSpc>
              <a:buFont typeface="Arial" panose="020B0604020202020204" pitchFamily="34" charset="0"/>
              <a:buChar char="​"/>
              <a:defRPr sz="1100">
                <a:solidFill>
                  <a:sysClr val="windowText" lastClr="000000"/>
                </a:solidFill>
              </a:defRPr>
            </a:lvl7pPr>
            <a:lvl8pPr marL="0" indent="0" algn="l">
              <a:lnSpc>
                <a:spcPct val="118000"/>
              </a:lnSpc>
              <a:buFont typeface="Arial" panose="020B0604020202020204" pitchFamily="34" charset="0"/>
              <a:buChar char="​"/>
              <a:defRPr sz="1100">
                <a:solidFill>
                  <a:sysClr val="windowText" lastClr="000000"/>
                </a:solidFill>
              </a:defRPr>
            </a:lvl8pPr>
            <a:lvl9pPr marL="0" indent="0" algn="l">
              <a:lnSpc>
                <a:spcPct val="118000"/>
              </a:lnSpc>
              <a:buFont typeface="Arial" panose="020B0604020202020204" pitchFamily="34" charset="0"/>
              <a:buChar char="​"/>
              <a:defRPr sz="1100">
                <a:solidFill>
                  <a:sysClr val="windowText" lastClr="000000"/>
                </a:solidFill>
              </a:defRPr>
            </a:lvl9pPr>
          </a:lstStyle>
          <a:p>
            <a:r>
              <a:rPr lang="en-GB" dirty="0"/>
              <a:t>xxx@netcompany.com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2FC3EA09-1F11-7E0A-84E5-6B9BC96E85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white">
          <a:xfrm>
            <a:off x="9189399" y="155757"/>
            <a:ext cx="2808000" cy="198000"/>
          </a:xfrm>
        </p:spPr>
        <p:txBody>
          <a:bodyPr bIns="0"/>
          <a:lstStyle>
            <a:lvl1pPr marL="0" indent="0">
              <a:lnSpc>
                <a:spcPct val="118000"/>
              </a:lnSpc>
              <a:buFont typeface="Arial" panose="020B0604020202020204" pitchFamily="34" charset="0"/>
              <a:buNone/>
              <a:defRPr sz="1100" b="0">
                <a:solidFill>
                  <a:sysClr val="windowText" lastClr="000000"/>
                </a:solidFill>
              </a:defRPr>
            </a:lvl1pPr>
            <a:lvl2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ysClr val="windowText" lastClr="000000"/>
                </a:solidFill>
              </a:defRPr>
            </a:lvl2pPr>
            <a:lvl3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ysClr val="windowText" lastClr="000000"/>
                </a:solidFill>
              </a:defRPr>
            </a:lvl3pPr>
            <a:lvl4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ysClr val="windowText" lastClr="000000"/>
                </a:solidFill>
              </a:defRPr>
            </a:lvl4pPr>
            <a:lvl5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ysClr val="windowText" lastClr="000000"/>
                </a:solidFill>
              </a:defRPr>
            </a:lvl5pPr>
            <a:lvl6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ysClr val="windowText" lastClr="000000"/>
                </a:solidFill>
              </a:defRPr>
            </a:lvl6pPr>
            <a:lvl7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ysClr val="windowText" lastClr="000000"/>
                </a:solidFill>
              </a:defRPr>
            </a:lvl7pPr>
            <a:lvl8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ysClr val="windowText" lastClr="000000"/>
                </a:solidFill>
              </a:defRPr>
            </a:lvl8pPr>
            <a:lvl9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ysClr val="windowText" lastClr="000000"/>
                </a:solidFill>
              </a:defRPr>
            </a:lvl9pPr>
          </a:lstStyle>
          <a:p>
            <a:pPr lvl="0"/>
            <a:r>
              <a:rPr lang="en-GB" dirty="0"/>
              <a:t>Click to insert client name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7C407739-6001-8284-221D-DA44626163E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white">
          <a:xfrm>
            <a:off x="9189399" y="348275"/>
            <a:ext cx="2808000" cy="198000"/>
          </a:xfrm>
        </p:spPr>
        <p:txBody>
          <a:bodyPr bIns="0"/>
          <a:lstStyle>
            <a:lvl1pPr marL="0" indent="0">
              <a:lnSpc>
                <a:spcPct val="118000"/>
              </a:lnSpc>
              <a:buFont typeface="Arial" panose="020B0604020202020204" pitchFamily="34" charset="0"/>
              <a:buNone/>
              <a:defRPr sz="1100" b="0">
                <a:solidFill>
                  <a:sysClr val="windowText" lastClr="000000"/>
                </a:solidFill>
              </a:defRPr>
            </a:lvl1pPr>
            <a:lvl2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ysClr val="windowText" lastClr="000000"/>
                </a:solidFill>
              </a:defRPr>
            </a:lvl2pPr>
            <a:lvl3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ysClr val="windowText" lastClr="000000"/>
                </a:solidFill>
              </a:defRPr>
            </a:lvl3pPr>
            <a:lvl4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ysClr val="windowText" lastClr="000000"/>
                </a:solidFill>
              </a:defRPr>
            </a:lvl4pPr>
            <a:lvl5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ysClr val="windowText" lastClr="000000"/>
                </a:solidFill>
              </a:defRPr>
            </a:lvl5pPr>
            <a:lvl6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ysClr val="windowText" lastClr="000000"/>
                </a:solidFill>
              </a:defRPr>
            </a:lvl6pPr>
            <a:lvl7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ysClr val="windowText" lastClr="000000"/>
                </a:solidFill>
              </a:defRPr>
            </a:lvl7pPr>
            <a:lvl8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ysClr val="windowText" lastClr="000000"/>
                </a:solidFill>
              </a:defRPr>
            </a:lvl8pPr>
            <a:lvl9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ysClr val="windowText" lastClr="000000"/>
                </a:solidFill>
              </a:defRPr>
            </a:lvl9pPr>
          </a:lstStyle>
          <a:p>
            <a:pPr lvl="0"/>
            <a:r>
              <a:rPr lang="en-GB" dirty="0"/>
              <a:t>Click to insert project name</a:t>
            </a:r>
          </a:p>
        </p:txBody>
      </p:sp>
      <p:sp>
        <p:nvSpPr>
          <p:cNvPr id="5" name="Box">
            <a:extLst>
              <a:ext uri="{FF2B5EF4-FFF2-40B4-BE49-F238E27FC236}">
                <a16:creationId xmlns:a16="http://schemas.microsoft.com/office/drawing/2014/main" id="{03A0F438-4088-5AAB-159E-9333B609A02F}"/>
              </a:ext>
            </a:extLst>
          </p:cNvPr>
          <p:cNvSpPr/>
          <p:nvPr userDrawn="1"/>
        </p:nvSpPr>
        <p:spPr>
          <a:xfrm>
            <a:off x="3000375" y="1666874"/>
            <a:ext cx="187325" cy="187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7" name="Box">
            <a:extLst>
              <a:ext uri="{FF2B5EF4-FFF2-40B4-BE49-F238E27FC236}">
                <a16:creationId xmlns:a16="http://schemas.microsoft.com/office/drawing/2014/main" id="{56974EA7-F7BD-1941-D933-C92C4666FD27}"/>
              </a:ext>
            </a:extLst>
          </p:cNvPr>
          <p:cNvSpPr/>
          <p:nvPr userDrawn="1"/>
        </p:nvSpPr>
        <p:spPr>
          <a:xfrm>
            <a:off x="3000375" y="5002212"/>
            <a:ext cx="187325" cy="187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6" name="Box">
            <a:extLst>
              <a:ext uri="{FF2B5EF4-FFF2-40B4-BE49-F238E27FC236}">
                <a16:creationId xmlns:a16="http://schemas.microsoft.com/office/drawing/2014/main" id="{66A3D3DA-0B49-90D3-34F9-7D9680003524}"/>
              </a:ext>
            </a:extLst>
          </p:cNvPr>
          <p:cNvSpPr/>
          <p:nvPr userDrawn="1"/>
        </p:nvSpPr>
        <p:spPr>
          <a:xfrm>
            <a:off x="12004675" y="1666875"/>
            <a:ext cx="187325" cy="187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8" name="Box">
            <a:extLst>
              <a:ext uri="{FF2B5EF4-FFF2-40B4-BE49-F238E27FC236}">
                <a16:creationId xmlns:a16="http://schemas.microsoft.com/office/drawing/2014/main" id="{9A49D4CB-D021-8272-A5EA-4155D0714E00}"/>
              </a:ext>
            </a:extLst>
          </p:cNvPr>
          <p:cNvSpPr/>
          <p:nvPr userDrawn="1"/>
        </p:nvSpPr>
        <p:spPr>
          <a:xfrm>
            <a:off x="12007056" y="5002213"/>
            <a:ext cx="187325" cy="187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4226939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0" userDrawn="1">
          <p15:clr>
            <a:srgbClr val="A4A3A4"/>
          </p15:clr>
        </p15:guide>
        <p15:guide id="2" orient="horz" pos="1168" userDrawn="1">
          <p15:clr>
            <a:srgbClr val="A4A3A4"/>
          </p15:clr>
        </p15:guide>
        <p15:guide id="3" orient="horz" pos="2101" userDrawn="1">
          <p15:clr>
            <a:srgbClr val="A4A3A4"/>
          </p15:clr>
        </p15:guide>
        <p15:guide id="4" orient="horz" pos="2218" userDrawn="1">
          <p15:clr>
            <a:srgbClr val="A4A3A4"/>
          </p15:clr>
        </p15:guide>
        <p15:guide id="5" orient="horz" pos="3151" userDrawn="1">
          <p15:clr>
            <a:srgbClr val="A4A3A4"/>
          </p15:clr>
        </p15:guide>
        <p15:guide id="6" orient="horz" pos="3269" userDrawn="1">
          <p15:clr>
            <a:srgbClr val="A4A3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box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C6344B10-8BD9-57A6-239C-2E93AC74AD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9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15" name="Footer Placeholder 8" hidden="1">
            <a:extLst>
              <a:ext uri="{FF2B5EF4-FFF2-40B4-BE49-F238E27FC236}">
                <a16:creationId xmlns:a16="http://schemas.microsoft.com/office/drawing/2014/main" id="{A0065B47-DC85-4124-58DF-95F1E651ED9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8" name="Backgrounds">
            <a:extLst>
              <a:ext uri="{FF2B5EF4-FFF2-40B4-BE49-F238E27FC236}">
                <a16:creationId xmlns:a16="http://schemas.microsoft.com/office/drawing/2014/main" id="{7AD19EA5-3B18-CAB3-5725-B4717126ABC9}"/>
              </a:ext>
            </a:extLst>
          </p:cNvPr>
          <p:cNvSpPr/>
          <p:nvPr userDrawn="1"/>
        </p:nvSpPr>
        <p:spPr>
          <a:xfrm>
            <a:off x="6188076" y="0"/>
            <a:ext cx="6005124" cy="6861600"/>
          </a:xfrm>
          <a:prstGeom prst="rect">
            <a:avLst/>
          </a:prstGeom>
          <a:solidFill>
            <a:srgbClr val="123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Grid green">
            <a:extLst>
              <a:ext uri="{FF2B5EF4-FFF2-40B4-BE49-F238E27FC236}">
                <a16:creationId xmlns:a16="http://schemas.microsoft.com/office/drawing/2014/main" id="{2DC3DDB4-A10B-CBD4-72FE-57433D5A497A}"/>
              </a:ext>
            </a:extLst>
          </p:cNvPr>
          <p:cNvSpPr/>
          <p:nvPr userDrawn="1"/>
        </p:nvSpPr>
        <p:spPr>
          <a:xfrm flipH="1">
            <a:off x="6188075" y="0"/>
            <a:ext cx="6005125" cy="6858000"/>
          </a:xfrm>
          <a:custGeom>
            <a:avLst/>
            <a:gdLst>
              <a:gd name="connsiteX0" fmla="*/ 189969 w 6005125"/>
              <a:gd name="connsiteY0" fmla="*/ 0 h 6858000"/>
              <a:gd name="connsiteX1" fmla="*/ 182769 w 6005125"/>
              <a:gd name="connsiteY1" fmla="*/ 0 h 6858000"/>
              <a:gd name="connsiteX2" fmla="*/ 182769 w 6005125"/>
              <a:gd name="connsiteY2" fmla="*/ 183019 h 6858000"/>
              <a:gd name="connsiteX3" fmla="*/ 0 w 6005125"/>
              <a:gd name="connsiteY3" fmla="*/ 183019 h 6858000"/>
              <a:gd name="connsiteX4" fmla="*/ 0 w 6005125"/>
              <a:gd name="connsiteY4" fmla="*/ 190219 h 6858000"/>
              <a:gd name="connsiteX5" fmla="*/ 182769 w 6005125"/>
              <a:gd name="connsiteY5" fmla="*/ 190219 h 6858000"/>
              <a:gd name="connsiteX6" fmla="*/ 182769 w 6005125"/>
              <a:gd name="connsiteY6" fmla="*/ 6667781 h 6858000"/>
              <a:gd name="connsiteX7" fmla="*/ 0 w 6005125"/>
              <a:gd name="connsiteY7" fmla="*/ 6667781 h 6858000"/>
              <a:gd name="connsiteX8" fmla="*/ 0 w 6005125"/>
              <a:gd name="connsiteY8" fmla="*/ 6674981 h 6858000"/>
              <a:gd name="connsiteX9" fmla="*/ 182769 w 6005125"/>
              <a:gd name="connsiteY9" fmla="*/ 6674981 h 6858000"/>
              <a:gd name="connsiteX10" fmla="*/ 182769 w 6005125"/>
              <a:gd name="connsiteY10" fmla="*/ 6858000 h 6858000"/>
              <a:gd name="connsiteX11" fmla="*/ 189969 w 6005125"/>
              <a:gd name="connsiteY11" fmla="*/ 6858000 h 6858000"/>
              <a:gd name="connsiteX12" fmla="*/ 189969 w 6005125"/>
              <a:gd name="connsiteY12" fmla="*/ 6674981 h 6858000"/>
              <a:gd name="connsiteX13" fmla="*/ 6005125 w 6005125"/>
              <a:gd name="connsiteY13" fmla="*/ 6674981 h 6858000"/>
              <a:gd name="connsiteX14" fmla="*/ 6005125 w 6005125"/>
              <a:gd name="connsiteY14" fmla="*/ 6667781 h 6858000"/>
              <a:gd name="connsiteX15" fmla="*/ 189969 w 6005125"/>
              <a:gd name="connsiteY15" fmla="*/ 6667781 h 6858000"/>
              <a:gd name="connsiteX16" fmla="*/ 189969 w 6005125"/>
              <a:gd name="connsiteY16" fmla="*/ 190219 h 6858000"/>
              <a:gd name="connsiteX17" fmla="*/ 6005125 w 6005125"/>
              <a:gd name="connsiteY17" fmla="*/ 190219 h 6858000"/>
              <a:gd name="connsiteX18" fmla="*/ 6005125 w 6005125"/>
              <a:gd name="connsiteY18" fmla="*/ 183019 h 6858000"/>
              <a:gd name="connsiteX19" fmla="*/ 189969 w 6005125"/>
              <a:gd name="connsiteY19" fmla="*/ 1830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05125" h="6858000">
                <a:moveTo>
                  <a:pt x="189969" y="0"/>
                </a:moveTo>
                <a:lnTo>
                  <a:pt x="182769" y="0"/>
                </a:lnTo>
                <a:lnTo>
                  <a:pt x="182769" y="183019"/>
                </a:lnTo>
                <a:lnTo>
                  <a:pt x="0" y="183019"/>
                </a:lnTo>
                <a:lnTo>
                  <a:pt x="0" y="190219"/>
                </a:lnTo>
                <a:lnTo>
                  <a:pt x="182769" y="190219"/>
                </a:lnTo>
                <a:lnTo>
                  <a:pt x="182769" y="6667781"/>
                </a:lnTo>
                <a:lnTo>
                  <a:pt x="0" y="6667781"/>
                </a:lnTo>
                <a:lnTo>
                  <a:pt x="0" y="6674981"/>
                </a:lnTo>
                <a:lnTo>
                  <a:pt x="182769" y="6674981"/>
                </a:lnTo>
                <a:lnTo>
                  <a:pt x="182769" y="6858000"/>
                </a:lnTo>
                <a:lnTo>
                  <a:pt x="189969" y="6858000"/>
                </a:lnTo>
                <a:lnTo>
                  <a:pt x="189969" y="6674981"/>
                </a:lnTo>
                <a:lnTo>
                  <a:pt x="6005125" y="6674981"/>
                </a:lnTo>
                <a:lnTo>
                  <a:pt x="6005125" y="6667781"/>
                </a:lnTo>
                <a:lnTo>
                  <a:pt x="189969" y="6667781"/>
                </a:lnTo>
                <a:lnTo>
                  <a:pt x="189969" y="190219"/>
                </a:lnTo>
                <a:lnTo>
                  <a:pt x="6005125" y="190219"/>
                </a:lnTo>
                <a:lnTo>
                  <a:pt x="6005125" y="183019"/>
                </a:lnTo>
                <a:lnTo>
                  <a:pt x="189969" y="183019"/>
                </a:lnTo>
                <a:close/>
              </a:path>
            </a:pathLst>
          </a:custGeom>
          <a:solidFill>
            <a:srgbClr val="2A4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000" noProof="0" dirty="0" err="1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1CCEB3-1D0B-669D-8181-0D3BF861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739" y="185737"/>
            <a:ext cx="5816600" cy="947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F4DBB5-A82F-1751-7F85-F307A3EEB3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5738" y="1368000"/>
            <a:ext cx="5816600" cy="4568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text                                                     </a:t>
            </a:r>
            <a:r>
              <a:rPr lang="en-US" dirty="0" err="1"/>
              <a:t>Higlight</a:t>
            </a:r>
            <a:r>
              <a:rPr lang="en-US" dirty="0"/>
              <a:t> &amp; TAB for next text style                             SHIFT+TAB to go back through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FB2F7DF0-7CEA-D5D7-EE66-722C15338E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6394450" y="317499"/>
            <a:ext cx="5607818" cy="335901"/>
          </a:xfrm>
        </p:spPr>
        <p:txBody>
          <a:bodyPr bIns="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</a:defRPr>
            </a:lvl1pPr>
            <a:lvl2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</a:defRPr>
            </a:lvl2pPr>
            <a:lvl3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</a:defRPr>
            </a:lvl3pPr>
            <a:lvl4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</a:defRPr>
            </a:lvl4pPr>
            <a:lvl5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</a:defRPr>
            </a:lvl5pPr>
            <a:lvl6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</a:defRPr>
            </a:lvl6pPr>
            <a:lvl7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</a:defRPr>
            </a:lvl7pPr>
            <a:lvl8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</a:defRPr>
            </a:lvl8pPr>
            <a:lvl9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white">
          <a:xfrm>
            <a:off x="6394449" y="831850"/>
            <a:ext cx="5610225" cy="215394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 dirty="0"/>
              <a:t>Click to add text                                                </a:t>
            </a:r>
            <a:r>
              <a:rPr lang="en-US" noProof="0" dirty="0" err="1"/>
              <a:t>Higlight</a:t>
            </a:r>
            <a:r>
              <a:rPr lang="en-US" noProof="0" dirty="0"/>
              <a:t> &amp; TAB for next text style              SHIFT+TAB to go back through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C0B7F01-E700-66EC-81E4-B7DF2C2ABDA4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 bwMode="white">
          <a:xfrm>
            <a:off x="6394450" y="3496323"/>
            <a:ext cx="5607818" cy="335901"/>
          </a:xfrm>
        </p:spPr>
        <p:txBody>
          <a:bodyPr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</a:defRPr>
            </a:lvl2pPr>
            <a:lvl3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</a:defRPr>
            </a:lvl3pPr>
            <a:lvl4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</a:defRPr>
            </a:lvl4pPr>
            <a:lvl5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</a:defRPr>
            </a:lvl5pPr>
            <a:lvl6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32FE8B0-AB22-0C4F-82D8-41548313399E}"/>
              </a:ext>
            </a:extLst>
          </p:cNvPr>
          <p:cNvSpPr>
            <a:spLocks noGrp="1"/>
          </p:cNvSpPr>
          <p:nvPr>
            <p:ph idx="14" hasCustomPrompt="1"/>
          </p:nvPr>
        </p:nvSpPr>
        <p:spPr bwMode="white">
          <a:xfrm>
            <a:off x="6394446" y="4004258"/>
            <a:ext cx="5610225" cy="215394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 dirty="0"/>
              <a:t>Click to add text                                                   </a:t>
            </a:r>
            <a:r>
              <a:rPr lang="en-US" noProof="0" dirty="0" err="1"/>
              <a:t>Higlight</a:t>
            </a:r>
            <a:r>
              <a:rPr lang="en-US" noProof="0" dirty="0"/>
              <a:t> &amp; TAB for next text style                        SHIFT+TAB to go back through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37DD5-16E1-437E-B075-CD0296047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83200" y="6474619"/>
            <a:ext cx="2713037" cy="1960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8257245"/>
      </p:ext>
    </p:extLst>
  </p:cSld>
  <p:clrMapOvr>
    <a:overrideClrMapping bg1="dk1" tx1="lt1" bg2="dk2" tx2="lt2" accent1="l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uide">
            <a:extLst>
              <a:ext uri="{FF2B5EF4-FFF2-40B4-BE49-F238E27FC236}">
                <a16:creationId xmlns:a16="http://schemas.microsoft.com/office/drawing/2014/main" id="{DA955002-5CC8-78D7-1221-1E18EE113287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2587316" y="-1"/>
            <a:ext cx="2605059" cy="4512011"/>
            <a:chOff x="12587316" y="-1"/>
            <a:chExt cx="2605059" cy="451201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70D0240-BC1C-E7A5-31DE-C88F22D656E2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597199" y="524477"/>
              <a:ext cx="725714" cy="664212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C33930D-A458-B500-4F1A-8B28FBC71D9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8400" y="-1"/>
              <a:ext cx="160300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/>
                <a:t>How to insert picture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9A03C6D-D961-5A25-CAC1-746F6F44134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0859"/>
              <a:ext cx="239007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0" dirty="0"/>
                <a:t>Click on icon and select image 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A62FEEF-B7E4-546E-1D4B-E245158BD8D8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 rotWithShape="1">
            <a:blip r:embed="rId3"/>
            <a:srcRect t="58157" r="3019" b="37657"/>
            <a:stretch/>
          </p:blipFill>
          <p:spPr>
            <a:xfrm>
              <a:off x="12597199" y="1988288"/>
              <a:ext cx="2559789" cy="279658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46252E9-7B31-5A10-F5A9-0941688F6B0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7199" y="1381404"/>
              <a:ext cx="255978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/>
                <a:t>Once you have inserted image, right click on it and select option </a:t>
              </a:r>
              <a:br>
                <a:rPr lang="en-GB" sz="1200" b="0" dirty="0"/>
              </a:br>
              <a:r>
                <a:rPr lang="en-GB" sz="1200" b="1" dirty="0"/>
                <a:t>Send to Back</a:t>
              </a:r>
              <a:endParaRPr lang="en-GB" sz="1200" b="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B4C055B-774F-5F78-24C2-3CA6D1EBB98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656615"/>
              <a:ext cx="173444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/>
                <a:t>How to change picture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E5F8DDC-94AB-5A81-A99B-11C7C0B4E2A0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47475"/>
              <a:ext cx="2390078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/>
                <a:t>Click on the frame of slide and select picture</a:t>
              </a:r>
              <a:br>
                <a:rPr lang="en-GB" sz="1200" b="0" dirty="0"/>
              </a:br>
              <a:br>
                <a:rPr lang="en-GB" sz="1200" b="0" dirty="0"/>
              </a:br>
              <a:r>
                <a:rPr lang="en-GB" sz="1200" b="0" dirty="0"/>
                <a:t>Once you have selected image right click on it and select option</a:t>
              </a:r>
              <a:br>
                <a:rPr lang="en-GB" sz="1200" b="0" dirty="0"/>
              </a:br>
              <a:r>
                <a:rPr lang="en-GB" sz="1200" b="1" dirty="0"/>
                <a:t>Change picture</a:t>
              </a:r>
              <a:endParaRPr lang="en-GB" sz="1200" b="0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F859BF7-A512-E240-79A7-BDBB5119165C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2595999" y="4158512"/>
              <a:ext cx="2596376" cy="353498"/>
            </a:xfrm>
            <a:prstGeom prst="rect">
              <a:avLst/>
            </a:prstGeom>
          </p:spPr>
        </p:pic>
      </p:grpSp>
      <p:sp>
        <p:nvSpPr>
          <p:cNvPr id="8" name="Date Placeholder 6" hidden="1">
            <a:extLst>
              <a:ext uri="{FF2B5EF4-FFF2-40B4-BE49-F238E27FC236}">
                <a16:creationId xmlns:a16="http://schemas.microsoft.com/office/drawing/2014/main" id="{7B3FF849-E115-55F9-93B6-5FB0E3A5E1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B855371F-F622-77CA-11FF-36861F42E14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7" name="Grid - freeform">
            <a:extLst>
              <a:ext uri="{FF2B5EF4-FFF2-40B4-BE49-F238E27FC236}">
                <a16:creationId xmlns:a16="http://schemas.microsoft.com/office/drawing/2014/main" id="{B444B149-BB8E-BFF1-390C-3977CB4209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 flipH="1">
            <a:off x="6189662" y="0"/>
            <a:ext cx="6002338" cy="6858000"/>
          </a:xfrm>
          <a:custGeom>
            <a:avLst/>
            <a:gdLst>
              <a:gd name="connsiteX0" fmla="*/ 183018 w 6002338"/>
              <a:gd name="connsiteY0" fmla="*/ 0 h 6858000"/>
              <a:gd name="connsiteX1" fmla="*/ 190218 w 6002338"/>
              <a:gd name="connsiteY1" fmla="*/ 0 h 6858000"/>
              <a:gd name="connsiteX2" fmla="*/ 190218 w 6002338"/>
              <a:gd name="connsiteY2" fmla="*/ 183019 h 6858000"/>
              <a:gd name="connsiteX3" fmla="*/ 6002338 w 6002338"/>
              <a:gd name="connsiteY3" fmla="*/ 183019 h 6858000"/>
              <a:gd name="connsiteX4" fmla="*/ 6002338 w 6002338"/>
              <a:gd name="connsiteY4" fmla="*/ 190219 h 6858000"/>
              <a:gd name="connsiteX5" fmla="*/ 190218 w 6002338"/>
              <a:gd name="connsiteY5" fmla="*/ 190219 h 6858000"/>
              <a:gd name="connsiteX6" fmla="*/ 190218 w 6002338"/>
              <a:gd name="connsiteY6" fmla="*/ 6667781 h 6858000"/>
              <a:gd name="connsiteX7" fmla="*/ 6002338 w 6002338"/>
              <a:gd name="connsiteY7" fmla="*/ 6667781 h 6858000"/>
              <a:gd name="connsiteX8" fmla="*/ 6002338 w 6002338"/>
              <a:gd name="connsiteY8" fmla="*/ 6674981 h 6858000"/>
              <a:gd name="connsiteX9" fmla="*/ 190218 w 6002338"/>
              <a:gd name="connsiteY9" fmla="*/ 6674981 h 6858000"/>
              <a:gd name="connsiteX10" fmla="*/ 190218 w 6002338"/>
              <a:gd name="connsiteY10" fmla="*/ 6858000 h 6858000"/>
              <a:gd name="connsiteX11" fmla="*/ 183018 w 6002338"/>
              <a:gd name="connsiteY11" fmla="*/ 6858000 h 6858000"/>
              <a:gd name="connsiteX12" fmla="*/ 183018 w 6002338"/>
              <a:gd name="connsiteY12" fmla="*/ 6674981 h 6858000"/>
              <a:gd name="connsiteX13" fmla="*/ 0 w 6002338"/>
              <a:gd name="connsiteY13" fmla="*/ 6674981 h 6858000"/>
              <a:gd name="connsiteX14" fmla="*/ 0 w 6002338"/>
              <a:gd name="connsiteY14" fmla="*/ 6667781 h 6858000"/>
              <a:gd name="connsiteX15" fmla="*/ 183018 w 6002338"/>
              <a:gd name="connsiteY15" fmla="*/ 6667781 h 6858000"/>
              <a:gd name="connsiteX16" fmla="*/ 183018 w 6002338"/>
              <a:gd name="connsiteY16" fmla="*/ 190219 h 6858000"/>
              <a:gd name="connsiteX17" fmla="*/ 0 w 6002338"/>
              <a:gd name="connsiteY17" fmla="*/ 190219 h 6858000"/>
              <a:gd name="connsiteX18" fmla="*/ 0 w 6002338"/>
              <a:gd name="connsiteY18" fmla="*/ 183019 h 6858000"/>
              <a:gd name="connsiteX19" fmla="*/ 183018 w 6002338"/>
              <a:gd name="connsiteY19" fmla="*/ 1830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02338" h="6858000">
                <a:moveTo>
                  <a:pt x="183018" y="0"/>
                </a:moveTo>
                <a:lnTo>
                  <a:pt x="190218" y="0"/>
                </a:lnTo>
                <a:lnTo>
                  <a:pt x="190218" y="183019"/>
                </a:lnTo>
                <a:lnTo>
                  <a:pt x="6002338" y="183019"/>
                </a:lnTo>
                <a:lnTo>
                  <a:pt x="6002338" y="190219"/>
                </a:lnTo>
                <a:lnTo>
                  <a:pt x="190218" y="190219"/>
                </a:lnTo>
                <a:lnTo>
                  <a:pt x="190218" y="6667781"/>
                </a:lnTo>
                <a:lnTo>
                  <a:pt x="6002338" y="6667781"/>
                </a:lnTo>
                <a:lnTo>
                  <a:pt x="6002338" y="6674981"/>
                </a:lnTo>
                <a:lnTo>
                  <a:pt x="190218" y="6674981"/>
                </a:lnTo>
                <a:lnTo>
                  <a:pt x="190218" y="6858000"/>
                </a:lnTo>
                <a:lnTo>
                  <a:pt x="183018" y="6858000"/>
                </a:lnTo>
                <a:lnTo>
                  <a:pt x="183018" y="6674981"/>
                </a:lnTo>
                <a:lnTo>
                  <a:pt x="0" y="6674981"/>
                </a:lnTo>
                <a:lnTo>
                  <a:pt x="0" y="6667781"/>
                </a:lnTo>
                <a:lnTo>
                  <a:pt x="183018" y="6667781"/>
                </a:lnTo>
                <a:lnTo>
                  <a:pt x="183018" y="190219"/>
                </a:lnTo>
                <a:lnTo>
                  <a:pt x="0" y="190219"/>
                </a:lnTo>
                <a:lnTo>
                  <a:pt x="0" y="183019"/>
                </a:lnTo>
                <a:lnTo>
                  <a:pt x="183018" y="183019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4D2505F-FCED-3FF0-1A82-D58A1C318D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738" y="185737"/>
            <a:ext cx="5818188" cy="947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5739" y="1368000"/>
            <a:ext cx="5820058" cy="45684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                                              </a:t>
            </a:r>
            <a:r>
              <a:rPr lang="en-US" noProof="0" dirty="0" err="1"/>
              <a:t>Higlight</a:t>
            </a:r>
            <a:r>
              <a:rPr lang="en-US" noProof="0" dirty="0"/>
              <a:t> &amp; TAB for next text style                         SHIFT+TAB to go back through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025B7-EE4E-482B-A2F1-D4E098C9B71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3289301" y="6474619"/>
            <a:ext cx="2713037" cy="196056"/>
          </a:xfrm>
        </p:spPr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85B930F-F28B-87EF-0702-70797890FA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8075" y="0"/>
            <a:ext cx="6003925" cy="6858000"/>
          </a:xfrm>
          <a:solidFill>
            <a:schemeClr val="bg1">
              <a:lumMod val="85000"/>
            </a:schemeClr>
          </a:solidFill>
        </p:spPr>
        <p:txBody>
          <a:bodyPr lIns="0" tIns="3708000" anchor="t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altLang="zh-HK" dirty="0"/>
              <a:t>Click icon to add picture, then right click and select option Send to Back</a:t>
            </a:r>
          </a:p>
        </p:txBody>
      </p:sp>
    </p:spTree>
    <p:extLst>
      <p:ext uri="{BB962C8B-B14F-4D97-AF65-F5344CB8AC3E}">
        <p14:creationId xmlns:p14="http://schemas.microsoft.com/office/powerpoint/2010/main" val="3397906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uide">
            <a:extLst>
              <a:ext uri="{FF2B5EF4-FFF2-40B4-BE49-F238E27FC236}">
                <a16:creationId xmlns:a16="http://schemas.microsoft.com/office/drawing/2014/main" id="{894361CA-03BC-4AB9-F896-1620741457C5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2587316" y="-1"/>
            <a:ext cx="2605059" cy="4512011"/>
            <a:chOff x="12587316" y="-1"/>
            <a:chExt cx="2605059" cy="451201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94B05AD-274B-CE3F-FCA5-B5570D7E6817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597199" y="524477"/>
              <a:ext cx="725714" cy="66421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E120558-9782-8DD5-5988-3938639647A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8400" y="-1"/>
              <a:ext cx="160300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/>
                <a:t>How to insert picture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D4B5719-5EEA-3010-F877-72949F63852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0859"/>
              <a:ext cx="239007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0" dirty="0"/>
                <a:t>Click on icon and select image 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536D86F-F069-8970-8128-DD7F743E709A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 rotWithShape="1">
            <a:blip r:embed="rId3"/>
            <a:srcRect t="58157" r="3019" b="37657"/>
            <a:stretch/>
          </p:blipFill>
          <p:spPr>
            <a:xfrm>
              <a:off x="12597199" y="1988288"/>
              <a:ext cx="2559789" cy="279658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61D3B9B-79D8-38AA-80AE-518ACCD6D23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7199" y="1381404"/>
              <a:ext cx="255978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/>
                <a:t>Once you have inserted image, right click on it and select option </a:t>
              </a:r>
              <a:br>
                <a:rPr lang="en-GB" sz="1200" b="0" dirty="0"/>
              </a:br>
              <a:r>
                <a:rPr lang="en-GB" sz="1200" b="1" dirty="0"/>
                <a:t>Send to Back</a:t>
              </a:r>
              <a:endParaRPr lang="en-GB" sz="1200" b="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1C34F95-49DA-6878-C556-32B4633B2D3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656615"/>
              <a:ext cx="173444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/>
                <a:t>How to change picture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677E6DC-9FB7-FB48-5B9E-74044B04FC4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47475"/>
              <a:ext cx="2390078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/>
                <a:t>Click on the frame of slide and select picture</a:t>
              </a:r>
              <a:br>
                <a:rPr lang="en-GB" sz="1200" b="0" dirty="0"/>
              </a:br>
              <a:br>
                <a:rPr lang="en-GB" sz="1200" b="0" dirty="0"/>
              </a:br>
              <a:r>
                <a:rPr lang="en-GB" sz="1200" b="0" dirty="0"/>
                <a:t>Once you have selected image right click on it and select option</a:t>
              </a:r>
              <a:br>
                <a:rPr lang="en-GB" sz="1200" b="0" dirty="0"/>
              </a:br>
              <a:r>
                <a:rPr lang="en-GB" sz="1200" b="1" dirty="0"/>
                <a:t>Change picture</a:t>
              </a:r>
              <a:endParaRPr lang="en-GB" sz="1200" b="0" dirty="0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604CF77-8966-45D3-7D8E-9B77E4061EE9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2595999" y="4158512"/>
              <a:ext cx="2596376" cy="353498"/>
            </a:xfrm>
            <a:prstGeom prst="rect">
              <a:avLst/>
            </a:prstGeom>
          </p:spPr>
        </p:pic>
      </p:grpSp>
      <p:sp>
        <p:nvSpPr>
          <p:cNvPr id="9" name="Date Placeholder 6" hidden="1">
            <a:extLst>
              <a:ext uri="{FF2B5EF4-FFF2-40B4-BE49-F238E27FC236}">
                <a16:creationId xmlns:a16="http://schemas.microsoft.com/office/drawing/2014/main" id="{89C7818F-1E96-EF17-8CB2-21E0FE52C1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F31CE0FD-E401-7A28-179F-087E86A70D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3" name="Grid - freeform">
            <a:extLst>
              <a:ext uri="{FF2B5EF4-FFF2-40B4-BE49-F238E27FC236}">
                <a16:creationId xmlns:a16="http://schemas.microsoft.com/office/drawing/2014/main" id="{CC31F8C7-5256-2C8F-D2FD-E4E589CA2B3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6002338" cy="6858000"/>
          </a:xfrm>
          <a:custGeom>
            <a:avLst/>
            <a:gdLst>
              <a:gd name="connsiteX0" fmla="*/ 183018 w 6002338"/>
              <a:gd name="connsiteY0" fmla="*/ 0 h 6858000"/>
              <a:gd name="connsiteX1" fmla="*/ 190218 w 6002338"/>
              <a:gd name="connsiteY1" fmla="*/ 0 h 6858000"/>
              <a:gd name="connsiteX2" fmla="*/ 190218 w 6002338"/>
              <a:gd name="connsiteY2" fmla="*/ 183019 h 6858000"/>
              <a:gd name="connsiteX3" fmla="*/ 6002338 w 6002338"/>
              <a:gd name="connsiteY3" fmla="*/ 183019 h 6858000"/>
              <a:gd name="connsiteX4" fmla="*/ 6002338 w 6002338"/>
              <a:gd name="connsiteY4" fmla="*/ 190219 h 6858000"/>
              <a:gd name="connsiteX5" fmla="*/ 190218 w 6002338"/>
              <a:gd name="connsiteY5" fmla="*/ 190219 h 6858000"/>
              <a:gd name="connsiteX6" fmla="*/ 190218 w 6002338"/>
              <a:gd name="connsiteY6" fmla="*/ 6667781 h 6858000"/>
              <a:gd name="connsiteX7" fmla="*/ 6002338 w 6002338"/>
              <a:gd name="connsiteY7" fmla="*/ 6667781 h 6858000"/>
              <a:gd name="connsiteX8" fmla="*/ 6002338 w 6002338"/>
              <a:gd name="connsiteY8" fmla="*/ 6674981 h 6858000"/>
              <a:gd name="connsiteX9" fmla="*/ 190218 w 6002338"/>
              <a:gd name="connsiteY9" fmla="*/ 6674981 h 6858000"/>
              <a:gd name="connsiteX10" fmla="*/ 190218 w 6002338"/>
              <a:gd name="connsiteY10" fmla="*/ 6858000 h 6858000"/>
              <a:gd name="connsiteX11" fmla="*/ 183018 w 6002338"/>
              <a:gd name="connsiteY11" fmla="*/ 6858000 h 6858000"/>
              <a:gd name="connsiteX12" fmla="*/ 183018 w 6002338"/>
              <a:gd name="connsiteY12" fmla="*/ 6674981 h 6858000"/>
              <a:gd name="connsiteX13" fmla="*/ 0 w 6002338"/>
              <a:gd name="connsiteY13" fmla="*/ 6674981 h 6858000"/>
              <a:gd name="connsiteX14" fmla="*/ 0 w 6002338"/>
              <a:gd name="connsiteY14" fmla="*/ 6667781 h 6858000"/>
              <a:gd name="connsiteX15" fmla="*/ 183018 w 6002338"/>
              <a:gd name="connsiteY15" fmla="*/ 6667781 h 6858000"/>
              <a:gd name="connsiteX16" fmla="*/ 183018 w 6002338"/>
              <a:gd name="connsiteY16" fmla="*/ 190219 h 6858000"/>
              <a:gd name="connsiteX17" fmla="*/ 0 w 6002338"/>
              <a:gd name="connsiteY17" fmla="*/ 190219 h 6858000"/>
              <a:gd name="connsiteX18" fmla="*/ 0 w 6002338"/>
              <a:gd name="connsiteY18" fmla="*/ 183019 h 6858000"/>
              <a:gd name="connsiteX19" fmla="*/ 183018 w 6002338"/>
              <a:gd name="connsiteY19" fmla="*/ 1830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02338" h="6858000">
                <a:moveTo>
                  <a:pt x="183018" y="0"/>
                </a:moveTo>
                <a:lnTo>
                  <a:pt x="190218" y="0"/>
                </a:lnTo>
                <a:lnTo>
                  <a:pt x="190218" y="183019"/>
                </a:lnTo>
                <a:lnTo>
                  <a:pt x="6002338" y="183019"/>
                </a:lnTo>
                <a:lnTo>
                  <a:pt x="6002338" y="190219"/>
                </a:lnTo>
                <a:lnTo>
                  <a:pt x="190218" y="190219"/>
                </a:lnTo>
                <a:lnTo>
                  <a:pt x="190218" y="6667781"/>
                </a:lnTo>
                <a:lnTo>
                  <a:pt x="6002338" y="6667781"/>
                </a:lnTo>
                <a:lnTo>
                  <a:pt x="6002338" y="6674981"/>
                </a:lnTo>
                <a:lnTo>
                  <a:pt x="190218" y="6674981"/>
                </a:lnTo>
                <a:lnTo>
                  <a:pt x="190218" y="6858000"/>
                </a:lnTo>
                <a:lnTo>
                  <a:pt x="183018" y="6858000"/>
                </a:lnTo>
                <a:lnTo>
                  <a:pt x="183018" y="6674981"/>
                </a:lnTo>
                <a:lnTo>
                  <a:pt x="0" y="6674981"/>
                </a:lnTo>
                <a:lnTo>
                  <a:pt x="0" y="6667781"/>
                </a:lnTo>
                <a:lnTo>
                  <a:pt x="183018" y="6667781"/>
                </a:lnTo>
                <a:lnTo>
                  <a:pt x="183018" y="190219"/>
                </a:lnTo>
                <a:lnTo>
                  <a:pt x="0" y="190219"/>
                </a:lnTo>
                <a:lnTo>
                  <a:pt x="0" y="183019"/>
                </a:lnTo>
                <a:lnTo>
                  <a:pt x="183018" y="183019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Logo">
            <a:extLst>
              <a:ext uri="{FF2B5EF4-FFF2-40B4-BE49-F238E27FC236}">
                <a16:creationId xmlns:a16="http://schemas.microsoft.com/office/drawing/2014/main" id="{3F4F7A62-D167-563D-A71E-F19BD0104C35}"/>
              </a:ext>
            </a:extLst>
          </p:cNvPr>
          <p:cNvSpPr/>
          <p:nvPr userDrawn="1"/>
        </p:nvSpPr>
        <p:spPr bwMode="white">
          <a:xfrm>
            <a:off x="6190695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A3FE55-2F3B-924D-F7C1-54AE6C0CC4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8075" y="185737"/>
            <a:ext cx="5816600" cy="947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88211" y="1368000"/>
            <a:ext cx="5816464" cy="45684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                                                                                   </a:t>
            </a:r>
            <a:r>
              <a:rPr lang="en-US" noProof="0" dirty="0" err="1"/>
              <a:t>Higlight</a:t>
            </a:r>
            <a:r>
              <a:rPr lang="en-US" noProof="0" dirty="0"/>
              <a:t> &amp; TAB for next text style                          SHIFT+TAB to go back through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025B7-EE4E-482B-A2F1-D4E098C9B71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283465" y="6474619"/>
            <a:ext cx="2713037" cy="196056"/>
          </a:xfrm>
        </p:spPr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561F121D-AFB1-9F62-CADD-8DDB2A1EFC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02338" cy="6858000"/>
          </a:xfrm>
          <a:solidFill>
            <a:schemeClr val="bg1">
              <a:lumMod val="85000"/>
            </a:schemeClr>
          </a:solidFill>
        </p:spPr>
        <p:txBody>
          <a:bodyPr lIns="0" tIns="3708000" anchor="t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altLang="zh-HK" dirty="0"/>
              <a:t>Click icon to add picture, then right click and select option Send to Back</a:t>
            </a:r>
          </a:p>
        </p:txBody>
      </p:sp>
    </p:spTree>
    <p:extLst>
      <p:ext uri="{BB962C8B-B14F-4D97-AF65-F5344CB8AC3E}">
        <p14:creationId xmlns:p14="http://schemas.microsoft.com/office/powerpoint/2010/main" val="18626977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right green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uide">
            <a:extLst>
              <a:ext uri="{FF2B5EF4-FFF2-40B4-BE49-F238E27FC236}">
                <a16:creationId xmlns:a16="http://schemas.microsoft.com/office/drawing/2014/main" id="{A01F3901-6933-C0F9-F1F1-575DDBA43E35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2587316" y="-1"/>
            <a:ext cx="2605059" cy="4512011"/>
            <a:chOff x="12587316" y="-1"/>
            <a:chExt cx="2605059" cy="451201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270BB3A-060E-6D64-70AE-DFF0DDA9AE97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597199" y="524477"/>
              <a:ext cx="725714" cy="66421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515C3E2-14B9-6BA4-E0B7-7FE0A5F9AC3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8400" y="-1"/>
              <a:ext cx="160300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>
                  <a:solidFill>
                    <a:sysClr val="windowText" lastClr="000000"/>
                  </a:solidFill>
                </a:rPr>
                <a:t>How to insert picture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26E8E85-6706-9DC3-B64D-DDB64F23EE9A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0859"/>
              <a:ext cx="239007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ysClr val="windowText" lastClr="000000"/>
                  </a:solidFill>
                </a:rPr>
                <a:t>Click on icon and select image 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AC13CC2-230E-E906-D4B3-9B84DDBF8A3A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 rotWithShape="1">
            <a:blip r:embed="rId3"/>
            <a:srcRect t="58157" r="3019" b="37657"/>
            <a:stretch/>
          </p:blipFill>
          <p:spPr>
            <a:xfrm>
              <a:off x="12597199" y="1988288"/>
              <a:ext cx="2559789" cy="279658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98F982B-5380-83E6-09AE-D22727B788F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7199" y="1381404"/>
              <a:ext cx="255978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ysClr val="windowText" lastClr="000000"/>
                  </a:solidFill>
                </a:rPr>
                <a:t>Once you have inserted image, right click on it and select option </a:t>
              </a:r>
              <a:br>
                <a:rPr lang="en-GB" sz="1200" b="0" dirty="0">
                  <a:solidFill>
                    <a:sysClr val="windowText" lastClr="000000"/>
                  </a:solidFill>
                </a:rPr>
              </a:br>
              <a:r>
                <a:rPr lang="en-GB" sz="1200" b="1" dirty="0">
                  <a:solidFill>
                    <a:sysClr val="windowText" lastClr="000000"/>
                  </a:solidFill>
                </a:rPr>
                <a:t>Send to Back</a:t>
              </a:r>
              <a:endParaRPr lang="en-GB" sz="1200" b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925710A-9CAE-302F-1DFC-469C5C6B2A8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656615"/>
              <a:ext cx="173444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>
                  <a:solidFill>
                    <a:sysClr val="windowText" lastClr="000000"/>
                  </a:solidFill>
                </a:rPr>
                <a:t>How to change picture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AA1EF90-A95A-2228-A38A-A8B1C841B45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47475"/>
              <a:ext cx="2390078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ysClr val="windowText" lastClr="000000"/>
                  </a:solidFill>
                </a:rPr>
                <a:t>Click on the frame of slide and select picture</a:t>
              </a:r>
              <a:br>
                <a:rPr lang="en-GB" sz="1200" b="0" dirty="0">
                  <a:solidFill>
                    <a:sysClr val="windowText" lastClr="000000"/>
                  </a:solidFill>
                </a:rPr>
              </a:br>
              <a:br>
                <a:rPr lang="en-GB" sz="1200" b="0" dirty="0">
                  <a:solidFill>
                    <a:sysClr val="windowText" lastClr="000000"/>
                  </a:solidFill>
                </a:rPr>
              </a:br>
              <a:r>
                <a:rPr lang="en-GB" sz="1200" b="0" dirty="0">
                  <a:solidFill>
                    <a:sysClr val="windowText" lastClr="000000"/>
                  </a:solidFill>
                </a:rPr>
                <a:t>Once you have selected image right click on it and select option</a:t>
              </a:r>
              <a:br>
                <a:rPr lang="en-GB" sz="1200" b="0" dirty="0">
                  <a:solidFill>
                    <a:sysClr val="windowText" lastClr="000000"/>
                  </a:solidFill>
                </a:rPr>
              </a:br>
              <a:r>
                <a:rPr lang="en-GB" sz="1200" b="1" dirty="0">
                  <a:solidFill>
                    <a:sysClr val="windowText" lastClr="000000"/>
                  </a:solidFill>
                </a:rPr>
                <a:t>Change picture</a:t>
              </a:r>
              <a:endParaRPr lang="en-GB" sz="1200" b="0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3C0D355-2F8D-7ED2-7CA0-AFBDDA87C926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2595999" y="4158512"/>
              <a:ext cx="2596376" cy="353498"/>
            </a:xfrm>
            <a:prstGeom prst="rect">
              <a:avLst/>
            </a:prstGeom>
          </p:spPr>
        </p:pic>
      </p:grpSp>
      <p:sp>
        <p:nvSpPr>
          <p:cNvPr id="8" name="Date Placeholder 6" hidden="1">
            <a:extLst>
              <a:ext uri="{FF2B5EF4-FFF2-40B4-BE49-F238E27FC236}">
                <a16:creationId xmlns:a16="http://schemas.microsoft.com/office/drawing/2014/main" id="{7B3FF849-E115-55F9-93B6-5FB0E3A5E1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B855371F-F622-77CA-11FF-36861F42E14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Backgrounds">
            <a:extLst>
              <a:ext uri="{FF2B5EF4-FFF2-40B4-BE49-F238E27FC236}">
                <a16:creationId xmlns:a16="http://schemas.microsoft.com/office/drawing/2014/main" id="{91A2E7E4-6725-67D6-6B23-417C972DA2FA}"/>
              </a:ext>
            </a:extLst>
          </p:cNvPr>
          <p:cNvSpPr/>
          <p:nvPr userDrawn="1"/>
        </p:nvSpPr>
        <p:spPr>
          <a:xfrm>
            <a:off x="-1" y="0"/>
            <a:ext cx="6188076" cy="6861600"/>
          </a:xfrm>
          <a:prstGeom prst="rect">
            <a:avLst/>
          </a:prstGeom>
          <a:solidFill>
            <a:srgbClr val="123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2" name="Grid - green">
            <a:extLst>
              <a:ext uri="{FF2B5EF4-FFF2-40B4-BE49-F238E27FC236}">
                <a16:creationId xmlns:a16="http://schemas.microsoft.com/office/drawing/2014/main" id="{CF407EA9-CB88-C7C6-A244-A84C089EBCDD}"/>
              </a:ext>
            </a:extLst>
          </p:cNvPr>
          <p:cNvSpPr/>
          <p:nvPr userDrawn="1"/>
        </p:nvSpPr>
        <p:spPr>
          <a:xfrm>
            <a:off x="-598" y="0"/>
            <a:ext cx="12193199" cy="6858000"/>
          </a:xfrm>
          <a:custGeom>
            <a:avLst/>
            <a:gdLst>
              <a:gd name="connsiteX0" fmla="*/ 190218 w 12193199"/>
              <a:gd name="connsiteY0" fmla="*/ 190219 h 6858000"/>
              <a:gd name="connsiteX1" fmla="*/ 190218 w 12193199"/>
              <a:gd name="connsiteY1" fmla="*/ 6667781 h 6858000"/>
              <a:gd name="connsiteX2" fmla="*/ 12001837 w 12193199"/>
              <a:gd name="connsiteY2" fmla="*/ 6667781 h 6858000"/>
              <a:gd name="connsiteX3" fmla="*/ 12001837 w 12193199"/>
              <a:gd name="connsiteY3" fmla="*/ 190219 h 6858000"/>
              <a:gd name="connsiteX4" fmla="*/ 12001837 w 12193199"/>
              <a:gd name="connsiteY4" fmla="*/ 0 h 6858000"/>
              <a:gd name="connsiteX5" fmla="*/ 12009037 w 12193199"/>
              <a:gd name="connsiteY5" fmla="*/ 0 h 6858000"/>
              <a:gd name="connsiteX6" fmla="*/ 12009037 w 12193199"/>
              <a:gd name="connsiteY6" fmla="*/ 183019 h 6858000"/>
              <a:gd name="connsiteX7" fmla="*/ 12193199 w 12193199"/>
              <a:gd name="connsiteY7" fmla="*/ 183019 h 6858000"/>
              <a:gd name="connsiteX8" fmla="*/ 12193199 w 12193199"/>
              <a:gd name="connsiteY8" fmla="*/ 190219 h 6858000"/>
              <a:gd name="connsiteX9" fmla="*/ 12009037 w 12193199"/>
              <a:gd name="connsiteY9" fmla="*/ 190219 h 6858000"/>
              <a:gd name="connsiteX10" fmla="*/ 12009037 w 12193199"/>
              <a:gd name="connsiteY10" fmla="*/ 6667781 h 6858000"/>
              <a:gd name="connsiteX11" fmla="*/ 12193199 w 12193199"/>
              <a:gd name="connsiteY11" fmla="*/ 6667781 h 6858000"/>
              <a:gd name="connsiteX12" fmla="*/ 12193199 w 12193199"/>
              <a:gd name="connsiteY12" fmla="*/ 6674981 h 6858000"/>
              <a:gd name="connsiteX13" fmla="*/ 12009037 w 12193199"/>
              <a:gd name="connsiteY13" fmla="*/ 6674981 h 6858000"/>
              <a:gd name="connsiteX14" fmla="*/ 12009037 w 12193199"/>
              <a:gd name="connsiteY14" fmla="*/ 6858000 h 6858000"/>
              <a:gd name="connsiteX15" fmla="*/ 12001837 w 12193199"/>
              <a:gd name="connsiteY15" fmla="*/ 6858000 h 6858000"/>
              <a:gd name="connsiteX16" fmla="*/ 12001837 w 12193199"/>
              <a:gd name="connsiteY16" fmla="*/ 6674981 h 6858000"/>
              <a:gd name="connsiteX17" fmla="*/ 190218 w 12193199"/>
              <a:gd name="connsiteY17" fmla="*/ 6674981 h 6858000"/>
              <a:gd name="connsiteX18" fmla="*/ 190218 w 12193199"/>
              <a:gd name="connsiteY18" fmla="*/ 6858000 h 6858000"/>
              <a:gd name="connsiteX19" fmla="*/ 183018 w 12193199"/>
              <a:gd name="connsiteY19" fmla="*/ 6858000 h 6858000"/>
              <a:gd name="connsiteX20" fmla="*/ 183018 w 12193199"/>
              <a:gd name="connsiteY20" fmla="*/ 6674981 h 6858000"/>
              <a:gd name="connsiteX21" fmla="*/ 0 w 12193199"/>
              <a:gd name="connsiteY21" fmla="*/ 6674981 h 6858000"/>
              <a:gd name="connsiteX22" fmla="*/ 0 w 12193199"/>
              <a:gd name="connsiteY22" fmla="*/ 6667781 h 6858000"/>
              <a:gd name="connsiteX23" fmla="*/ 183018 w 12193199"/>
              <a:gd name="connsiteY23" fmla="*/ 6667781 h 6858000"/>
              <a:gd name="connsiteX24" fmla="*/ 183018 w 12193199"/>
              <a:gd name="connsiteY24" fmla="*/ 190219 h 6858000"/>
              <a:gd name="connsiteX25" fmla="*/ 0 w 12193199"/>
              <a:gd name="connsiteY25" fmla="*/ 190219 h 6858000"/>
              <a:gd name="connsiteX26" fmla="*/ 0 w 12193199"/>
              <a:gd name="connsiteY26" fmla="*/ 183019 h 6858000"/>
              <a:gd name="connsiteX27" fmla="*/ 183018 w 12193199"/>
              <a:gd name="connsiteY27" fmla="*/ 183019 h 6858000"/>
              <a:gd name="connsiteX28" fmla="*/ 183018 w 12193199"/>
              <a:gd name="connsiteY28" fmla="*/ 0 h 6858000"/>
              <a:gd name="connsiteX29" fmla="*/ 190218 w 12193199"/>
              <a:gd name="connsiteY29" fmla="*/ 0 h 6858000"/>
              <a:gd name="connsiteX30" fmla="*/ 190218 w 12193199"/>
              <a:gd name="connsiteY30" fmla="*/ 183019 h 6858000"/>
              <a:gd name="connsiteX31" fmla="*/ 12001837 w 12193199"/>
              <a:gd name="connsiteY31" fmla="*/ 1830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3199" h="6858000">
                <a:moveTo>
                  <a:pt x="190218" y="190219"/>
                </a:moveTo>
                <a:lnTo>
                  <a:pt x="190218" y="6667781"/>
                </a:lnTo>
                <a:lnTo>
                  <a:pt x="12001837" y="6667781"/>
                </a:lnTo>
                <a:lnTo>
                  <a:pt x="12001837" y="190219"/>
                </a:lnTo>
                <a:close/>
                <a:moveTo>
                  <a:pt x="12001837" y="0"/>
                </a:moveTo>
                <a:lnTo>
                  <a:pt x="12009037" y="0"/>
                </a:lnTo>
                <a:lnTo>
                  <a:pt x="12009037" y="183019"/>
                </a:lnTo>
                <a:lnTo>
                  <a:pt x="12193199" y="183019"/>
                </a:lnTo>
                <a:lnTo>
                  <a:pt x="12193199" y="190219"/>
                </a:lnTo>
                <a:lnTo>
                  <a:pt x="12009037" y="190219"/>
                </a:lnTo>
                <a:lnTo>
                  <a:pt x="12009037" y="6667781"/>
                </a:lnTo>
                <a:lnTo>
                  <a:pt x="12193199" y="6667781"/>
                </a:lnTo>
                <a:lnTo>
                  <a:pt x="12193199" y="6674981"/>
                </a:lnTo>
                <a:lnTo>
                  <a:pt x="12009037" y="6674981"/>
                </a:lnTo>
                <a:lnTo>
                  <a:pt x="12009037" y="6858000"/>
                </a:lnTo>
                <a:lnTo>
                  <a:pt x="12001837" y="6858000"/>
                </a:lnTo>
                <a:lnTo>
                  <a:pt x="12001837" y="6674981"/>
                </a:lnTo>
                <a:lnTo>
                  <a:pt x="190218" y="6674981"/>
                </a:lnTo>
                <a:lnTo>
                  <a:pt x="190218" y="6858000"/>
                </a:lnTo>
                <a:lnTo>
                  <a:pt x="183018" y="6858000"/>
                </a:lnTo>
                <a:lnTo>
                  <a:pt x="183018" y="6674981"/>
                </a:lnTo>
                <a:lnTo>
                  <a:pt x="0" y="6674981"/>
                </a:lnTo>
                <a:lnTo>
                  <a:pt x="0" y="6667781"/>
                </a:lnTo>
                <a:lnTo>
                  <a:pt x="183018" y="6667781"/>
                </a:lnTo>
                <a:lnTo>
                  <a:pt x="183018" y="190219"/>
                </a:lnTo>
                <a:lnTo>
                  <a:pt x="0" y="190219"/>
                </a:lnTo>
                <a:lnTo>
                  <a:pt x="0" y="183019"/>
                </a:lnTo>
                <a:lnTo>
                  <a:pt x="183018" y="183019"/>
                </a:lnTo>
                <a:lnTo>
                  <a:pt x="183018" y="0"/>
                </a:lnTo>
                <a:lnTo>
                  <a:pt x="190218" y="0"/>
                </a:lnTo>
                <a:lnTo>
                  <a:pt x="190218" y="183019"/>
                </a:lnTo>
                <a:lnTo>
                  <a:pt x="12001837" y="183019"/>
                </a:lnTo>
                <a:close/>
              </a:path>
            </a:pathLst>
          </a:custGeom>
          <a:solidFill>
            <a:srgbClr val="2A4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7" name="Grid - freeform">
            <a:extLst>
              <a:ext uri="{FF2B5EF4-FFF2-40B4-BE49-F238E27FC236}">
                <a16:creationId xmlns:a16="http://schemas.microsoft.com/office/drawing/2014/main" id="{37130A60-DB98-97A9-DAD5-9A5734FBD7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 flipH="1">
            <a:off x="6189662" y="0"/>
            <a:ext cx="6002338" cy="6858000"/>
          </a:xfrm>
          <a:custGeom>
            <a:avLst/>
            <a:gdLst>
              <a:gd name="connsiteX0" fmla="*/ 183018 w 6002338"/>
              <a:gd name="connsiteY0" fmla="*/ 0 h 6858000"/>
              <a:gd name="connsiteX1" fmla="*/ 190218 w 6002338"/>
              <a:gd name="connsiteY1" fmla="*/ 0 h 6858000"/>
              <a:gd name="connsiteX2" fmla="*/ 190218 w 6002338"/>
              <a:gd name="connsiteY2" fmla="*/ 183019 h 6858000"/>
              <a:gd name="connsiteX3" fmla="*/ 6002338 w 6002338"/>
              <a:gd name="connsiteY3" fmla="*/ 183019 h 6858000"/>
              <a:gd name="connsiteX4" fmla="*/ 6002338 w 6002338"/>
              <a:gd name="connsiteY4" fmla="*/ 190219 h 6858000"/>
              <a:gd name="connsiteX5" fmla="*/ 190218 w 6002338"/>
              <a:gd name="connsiteY5" fmla="*/ 190219 h 6858000"/>
              <a:gd name="connsiteX6" fmla="*/ 190218 w 6002338"/>
              <a:gd name="connsiteY6" fmla="*/ 6667781 h 6858000"/>
              <a:gd name="connsiteX7" fmla="*/ 6002338 w 6002338"/>
              <a:gd name="connsiteY7" fmla="*/ 6667781 h 6858000"/>
              <a:gd name="connsiteX8" fmla="*/ 6002338 w 6002338"/>
              <a:gd name="connsiteY8" fmla="*/ 6674981 h 6858000"/>
              <a:gd name="connsiteX9" fmla="*/ 190218 w 6002338"/>
              <a:gd name="connsiteY9" fmla="*/ 6674981 h 6858000"/>
              <a:gd name="connsiteX10" fmla="*/ 190218 w 6002338"/>
              <a:gd name="connsiteY10" fmla="*/ 6858000 h 6858000"/>
              <a:gd name="connsiteX11" fmla="*/ 183018 w 6002338"/>
              <a:gd name="connsiteY11" fmla="*/ 6858000 h 6858000"/>
              <a:gd name="connsiteX12" fmla="*/ 183018 w 6002338"/>
              <a:gd name="connsiteY12" fmla="*/ 6674981 h 6858000"/>
              <a:gd name="connsiteX13" fmla="*/ 0 w 6002338"/>
              <a:gd name="connsiteY13" fmla="*/ 6674981 h 6858000"/>
              <a:gd name="connsiteX14" fmla="*/ 0 w 6002338"/>
              <a:gd name="connsiteY14" fmla="*/ 6667781 h 6858000"/>
              <a:gd name="connsiteX15" fmla="*/ 183018 w 6002338"/>
              <a:gd name="connsiteY15" fmla="*/ 6667781 h 6858000"/>
              <a:gd name="connsiteX16" fmla="*/ 183018 w 6002338"/>
              <a:gd name="connsiteY16" fmla="*/ 190219 h 6858000"/>
              <a:gd name="connsiteX17" fmla="*/ 0 w 6002338"/>
              <a:gd name="connsiteY17" fmla="*/ 190219 h 6858000"/>
              <a:gd name="connsiteX18" fmla="*/ 0 w 6002338"/>
              <a:gd name="connsiteY18" fmla="*/ 183019 h 6858000"/>
              <a:gd name="connsiteX19" fmla="*/ 183018 w 6002338"/>
              <a:gd name="connsiteY19" fmla="*/ 1830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02338" h="6858000">
                <a:moveTo>
                  <a:pt x="183018" y="0"/>
                </a:moveTo>
                <a:lnTo>
                  <a:pt x="190218" y="0"/>
                </a:lnTo>
                <a:lnTo>
                  <a:pt x="190218" y="183019"/>
                </a:lnTo>
                <a:lnTo>
                  <a:pt x="6002338" y="183019"/>
                </a:lnTo>
                <a:lnTo>
                  <a:pt x="6002338" y="190219"/>
                </a:lnTo>
                <a:lnTo>
                  <a:pt x="190218" y="190219"/>
                </a:lnTo>
                <a:lnTo>
                  <a:pt x="190218" y="6667781"/>
                </a:lnTo>
                <a:lnTo>
                  <a:pt x="6002338" y="6667781"/>
                </a:lnTo>
                <a:lnTo>
                  <a:pt x="6002338" y="6674981"/>
                </a:lnTo>
                <a:lnTo>
                  <a:pt x="190218" y="6674981"/>
                </a:lnTo>
                <a:lnTo>
                  <a:pt x="190218" y="6858000"/>
                </a:lnTo>
                <a:lnTo>
                  <a:pt x="183018" y="6858000"/>
                </a:lnTo>
                <a:lnTo>
                  <a:pt x="183018" y="6674981"/>
                </a:lnTo>
                <a:lnTo>
                  <a:pt x="0" y="6674981"/>
                </a:lnTo>
                <a:lnTo>
                  <a:pt x="0" y="6667781"/>
                </a:lnTo>
                <a:lnTo>
                  <a:pt x="183018" y="6667781"/>
                </a:lnTo>
                <a:lnTo>
                  <a:pt x="183018" y="190219"/>
                </a:lnTo>
                <a:lnTo>
                  <a:pt x="0" y="190219"/>
                </a:lnTo>
                <a:lnTo>
                  <a:pt x="0" y="183019"/>
                </a:lnTo>
                <a:lnTo>
                  <a:pt x="183018" y="183019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Logo">
            <a:extLst>
              <a:ext uri="{FF2B5EF4-FFF2-40B4-BE49-F238E27FC236}">
                <a16:creationId xmlns:a16="http://schemas.microsoft.com/office/drawing/2014/main" id="{5F37B766-92F3-3EFE-31BF-5F12C286ADA6}"/>
              </a:ext>
            </a:extLst>
          </p:cNvPr>
          <p:cNvSpPr/>
          <p:nvPr userDrawn="1"/>
        </p:nvSpPr>
        <p:spPr bwMode="white">
          <a:xfrm>
            <a:off x="190800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5D0E069-EED7-E693-F207-863701AAC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85738" y="185737"/>
            <a:ext cx="5816600" cy="9477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white">
          <a:xfrm>
            <a:off x="185739" y="1368000"/>
            <a:ext cx="5818470" cy="45684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 dirty="0"/>
              <a:t>Click to add text                                                </a:t>
            </a:r>
            <a:r>
              <a:rPr lang="en-US" noProof="0" dirty="0" err="1"/>
              <a:t>Higlight</a:t>
            </a:r>
            <a:r>
              <a:rPr lang="en-US" noProof="0" dirty="0"/>
              <a:t> &amp; TAB for next text style                         SHIFT+TAB to go back through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025B7-EE4E-482B-A2F1-D4E098C9B71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white">
          <a:xfrm>
            <a:off x="3289301" y="6474619"/>
            <a:ext cx="2713037" cy="196056"/>
          </a:xfrm>
          <a:noFill/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A7EE698A-8A94-9F7E-F96D-82FCA1FD4D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8075" y="0"/>
            <a:ext cx="6003925" cy="6858000"/>
          </a:xfrm>
          <a:solidFill>
            <a:schemeClr val="accent1">
              <a:lumMod val="85000"/>
            </a:schemeClr>
          </a:solidFill>
        </p:spPr>
        <p:txBody>
          <a:bodyPr lIns="0" tIns="3708000" anchor="t"/>
          <a:lstStyle>
            <a:lvl1pPr marL="0" indent="0" algn="ctr">
              <a:buNone/>
              <a:defRPr sz="1600">
                <a:solidFill>
                  <a:sysClr val="windowText" lastClr="000000"/>
                </a:solidFill>
              </a:defRPr>
            </a:lvl1pPr>
          </a:lstStyle>
          <a:p>
            <a:r>
              <a:rPr lang="en-US" altLang="zh-HK" dirty="0"/>
              <a:t>Click icon to add picture, then right click and select option Send to Back</a:t>
            </a:r>
          </a:p>
        </p:txBody>
      </p:sp>
    </p:spTree>
    <p:extLst>
      <p:ext uri="{BB962C8B-B14F-4D97-AF65-F5344CB8AC3E}">
        <p14:creationId xmlns:p14="http://schemas.microsoft.com/office/powerpoint/2010/main" val="1366766121"/>
      </p:ext>
    </p:extLst>
  </p:cSld>
  <p:clrMapOvr>
    <a:overrideClrMapping bg1="dk1" tx1="lt1" bg2="dk2" tx2="lt2" accent1="l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left gre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uide">
            <a:extLst>
              <a:ext uri="{FF2B5EF4-FFF2-40B4-BE49-F238E27FC236}">
                <a16:creationId xmlns:a16="http://schemas.microsoft.com/office/drawing/2014/main" id="{4FEED968-A754-189A-8AE5-FC39FF6D8F7E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2587316" y="-1"/>
            <a:ext cx="2605059" cy="4512011"/>
            <a:chOff x="12587316" y="-1"/>
            <a:chExt cx="2605059" cy="451201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3CBB990-C009-1F5A-28E2-D34B2F56AE95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597199" y="524477"/>
              <a:ext cx="725714" cy="66421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43A82F0-429A-9615-8C49-6C6036F2628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8400" y="-1"/>
              <a:ext cx="160300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>
                  <a:solidFill>
                    <a:sysClr val="windowText" lastClr="000000"/>
                  </a:solidFill>
                </a:rPr>
                <a:t>How to insert picture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84F163D-69E3-DAD6-2131-396C310A4A3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0859"/>
              <a:ext cx="239007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ysClr val="windowText" lastClr="000000"/>
                  </a:solidFill>
                </a:rPr>
                <a:t>Click on icon and select image 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0F8A488-7D56-7A7B-5AE6-6815B96D8478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 rotWithShape="1">
            <a:blip r:embed="rId3"/>
            <a:srcRect t="58157" r="3019" b="37657"/>
            <a:stretch/>
          </p:blipFill>
          <p:spPr>
            <a:xfrm>
              <a:off x="12597199" y="1988288"/>
              <a:ext cx="2559789" cy="27965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CFC36EB-6487-3E9E-031A-DD85AD53A0B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7199" y="1381404"/>
              <a:ext cx="255978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ysClr val="windowText" lastClr="000000"/>
                  </a:solidFill>
                </a:rPr>
                <a:t>Once you have inserted image, right click on it and select option </a:t>
              </a:r>
              <a:br>
                <a:rPr lang="en-GB" sz="1200" b="0" dirty="0">
                  <a:solidFill>
                    <a:sysClr val="windowText" lastClr="000000"/>
                  </a:solidFill>
                </a:rPr>
              </a:br>
              <a:r>
                <a:rPr lang="en-GB" sz="1200" b="1" dirty="0">
                  <a:solidFill>
                    <a:sysClr val="windowText" lastClr="000000"/>
                  </a:solidFill>
                </a:rPr>
                <a:t>Send to Back</a:t>
              </a:r>
              <a:endParaRPr lang="en-GB" sz="1200" b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15FEC9-36FD-73E4-991C-5AE50AE95EB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656615"/>
              <a:ext cx="173444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>
                  <a:solidFill>
                    <a:sysClr val="windowText" lastClr="000000"/>
                  </a:solidFill>
                </a:rPr>
                <a:t>How to change picture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4AE6CCE-0CCD-AC0C-A48A-2A280345FE5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47475"/>
              <a:ext cx="2390078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ysClr val="windowText" lastClr="000000"/>
                  </a:solidFill>
                </a:rPr>
                <a:t>Click on the frame of slide and select picture</a:t>
              </a:r>
              <a:br>
                <a:rPr lang="en-GB" sz="1200" b="0" dirty="0">
                  <a:solidFill>
                    <a:sysClr val="windowText" lastClr="000000"/>
                  </a:solidFill>
                </a:rPr>
              </a:br>
              <a:br>
                <a:rPr lang="en-GB" sz="1200" b="0" dirty="0">
                  <a:solidFill>
                    <a:sysClr val="windowText" lastClr="000000"/>
                  </a:solidFill>
                </a:rPr>
              </a:br>
              <a:r>
                <a:rPr lang="en-GB" sz="1200" b="0" dirty="0">
                  <a:solidFill>
                    <a:sysClr val="windowText" lastClr="000000"/>
                  </a:solidFill>
                </a:rPr>
                <a:t>Once you have selected image right click on it and select option</a:t>
              </a:r>
              <a:br>
                <a:rPr lang="en-GB" sz="1200" b="0" dirty="0">
                  <a:solidFill>
                    <a:sysClr val="windowText" lastClr="000000"/>
                  </a:solidFill>
                </a:rPr>
              </a:br>
              <a:r>
                <a:rPr lang="en-GB" sz="1200" b="1" dirty="0">
                  <a:solidFill>
                    <a:sysClr val="windowText" lastClr="000000"/>
                  </a:solidFill>
                </a:rPr>
                <a:t>Change picture</a:t>
              </a:r>
              <a:endParaRPr lang="en-GB" sz="1200" b="0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0A97689-4FA2-8763-FE1D-55BE6E07B66E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2595999" y="4158512"/>
              <a:ext cx="2596376" cy="353498"/>
            </a:xfrm>
            <a:prstGeom prst="rect">
              <a:avLst/>
            </a:prstGeom>
          </p:spPr>
        </p:pic>
      </p:grpSp>
      <p:sp>
        <p:nvSpPr>
          <p:cNvPr id="9" name="Date Placeholder 6" hidden="1">
            <a:extLst>
              <a:ext uri="{FF2B5EF4-FFF2-40B4-BE49-F238E27FC236}">
                <a16:creationId xmlns:a16="http://schemas.microsoft.com/office/drawing/2014/main" id="{89C7818F-1E96-EF17-8CB2-21E0FE52C1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F31CE0FD-E401-7A28-179F-087E86A70D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Backgrounds">
            <a:extLst>
              <a:ext uri="{FF2B5EF4-FFF2-40B4-BE49-F238E27FC236}">
                <a16:creationId xmlns:a16="http://schemas.microsoft.com/office/drawing/2014/main" id="{D86BC030-9960-8396-396A-19B6A5AF7B3F}"/>
              </a:ext>
            </a:extLst>
          </p:cNvPr>
          <p:cNvSpPr/>
          <p:nvPr userDrawn="1"/>
        </p:nvSpPr>
        <p:spPr>
          <a:xfrm>
            <a:off x="6002338" y="0"/>
            <a:ext cx="6190862" cy="6861600"/>
          </a:xfrm>
          <a:prstGeom prst="rect">
            <a:avLst/>
          </a:prstGeom>
          <a:solidFill>
            <a:srgbClr val="123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7" name="Grid - green">
            <a:extLst>
              <a:ext uri="{FF2B5EF4-FFF2-40B4-BE49-F238E27FC236}">
                <a16:creationId xmlns:a16="http://schemas.microsoft.com/office/drawing/2014/main" id="{BD3F9CF4-7EBF-26DA-F12D-4E39EAED76E6}"/>
              </a:ext>
            </a:extLst>
          </p:cNvPr>
          <p:cNvSpPr/>
          <p:nvPr userDrawn="1"/>
        </p:nvSpPr>
        <p:spPr>
          <a:xfrm>
            <a:off x="-598" y="0"/>
            <a:ext cx="12193199" cy="6858000"/>
          </a:xfrm>
          <a:custGeom>
            <a:avLst/>
            <a:gdLst>
              <a:gd name="connsiteX0" fmla="*/ 190218 w 12193199"/>
              <a:gd name="connsiteY0" fmla="*/ 190219 h 6858000"/>
              <a:gd name="connsiteX1" fmla="*/ 190218 w 12193199"/>
              <a:gd name="connsiteY1" fmla="*/ 6667781 h 6858000"/>
              <a:gd name="connsiteX2" fmla="*/ 12001837 w 12193199"/>
              <a:gd name="connsiteY2" fmla="*/ 6667781 h 6858000"/>
              <a:gd name="connsiteX3" fmla="*/ 12001837 w 12193199"/>
              <a:gd name="connsiteY3" fmla="*/ 190219 h 6858000"/>
              <a:gd name="connsiteX4" fmla="*/ 12001837 w 12193199"/>
              <a:gd name="connsiteY4" fmla="*/ 0 h 6858000"/>
              <a:gd name="connsiteX5" fmla="*/ 12009037 w 12193199"/>
              <a:gd name="connsiteY5" fmla="*/ 0 h 6858000"/>
              <a:gd name="connsiteX6" fmla="*/ 12009037 w 12193199"/>
              <a:gd name="connsiteY6" fmla="*/ 183019 h 6858000"/>
              <a:gd name="connsiteX7" fmla="*/ 12193199 w 12193199"/>
              <a:gd name="connsiteY7" fmla="*/ 183019 h 6858000"/>
              <a:gd name="connsiteX8" fmla="*/ 12193199 w 12193199"/>
              <a:gd name="connsiteY8" fmla="*/ 190219 h 6858000"/>
              <a:gd name="connsiteX9" fmla="*/ 12009037 w 12193199"/>
              <a:gd name="connsiteY9" fmla="*/ 190219 h 6858000"/>
              <a:gd name="connsiteX10" fmla="*/ 12009037 w 12193199"/>
              <a:gd name="connsiteY10" fmla="*/ 6667781 h 6858000"/>
              <a:gd name="connsiteX11" fmla="*/ 12193199 w 12193199"/>
              <a:gd name="connsiteY11" fmla="*/ 6667781 h 6858000"/>
              <a:gd name="connsiteX12" fmla="*/ 12193199 w 12193199"/>
              <a:gd name="connsiteY12" fmla="*/ 6674981 h 6858000"/>
              <a:gd name="connsiteX13" fmla="*/ 12009037 w 12193199"/>
              <a:gd name="connsiteY13" fmla="*/ 6674981 h 6858000"/>
              <a:gd name="connsiteX14" fmla="*/ 12009037 w 12193199"/>
              <a:gd name="connsiteY14" fmla="*/ 6858000 h 6858000"/>
              <a:gd name="connsiteX15" fmla="*/ 12001837 w 12193199"/>
              <a:gd name="connsiteY15" fmla="*/ 6858000 h 6858000"/>
              <a:gd name="connsiteX16" fmla="*/ 12001837 w 12193199"/>
              <a:gd name="connsiteY16" fmla="*/ 6674981 h 6858000"/>
              <a:gd name="connsiteX17" fmla="*/ 190218 w 12193199"/>
              <a:gd name="connsiteY17" fmla="*/ 6674981 h 6858000"/>
              <a:gd name="connsiteX18" fmla="*/ 190218 w 12193199"/>
              <a:gd name="connsiteY18" fmla="*/ 6858000 h 6858000"/>
              <a:gd name="connsiteX19" fmla="*/ 183018 w 12193199"/>
              <a:gd name="connsiteY19" fmla="*/ 6858000 h 6858000"/>
              <a:gd name="connsiteX20" fmla="*/ 183018 w 12193199"/>
              <a:gd name="connsiteY20" fmla="*/ 6674981 h 6858000"/>
              <a:gd name="connsiteX21" fmla="*/ 0 w 12193199"/>
              <a:gd name="connsiteY21" fmla="*/ 6674981 h 6858000"/>
              <a:gd name="connsiteX22" fmla="*/ 0 w 12193199"/>
              <a:gd name="connsiteY22" fmla="*/ 6667781 h 6858000"/>
              <a:gd name="connsiteX23" fmla="*/ 183018 w 12193199"/>
              <a:gd name="connsiteY23" fmla="*/ 6667781 h 6858000"/>
              <a:gd name="connsiteX24" fmla="*/ 183018 w 12193199"/>
              <a:gd name="connsiteY24" fmla="*/ 190219 h 6858000"/>
              <a:gd name="connsiteX25" fmla="*/ 0 w 12193199"/>
              <a:gd name="connsiteY25" fmla="*/ 190219 h 6858000"/>
              <a:gd name="connsiteX26" fmla="*/ 0 w 12193199"/>
              <a:gd name="connsiteY26" fmla="*/ 183019 h 6858000"/>
              <a:gd name="connsiteX27" fmla="*/ 183018 w 12193199"/>
              <a:gd name="connsiteY27" fmla="*/ 183019 h 6858000"/>
              <a:gd name="connsiteX28" fmla="*/ 183018 w 12193199"/>
              <a:gd name="connsiteY28" fmla="*/ 0 h 6858000"/>
              <a:gd name="connsiteX29" fmla="*/ 190218 w 12193199"/>
              <a:gd name="connsiteY29" fmla="*/ 0 h 6858000"/>
              <a:gd name="connsiteX30" fmla="*/ 190218 w 12193199"/>
              <a:gd name="connsiteY30" fmla="*/ 183019 h 6858000"/>
              <a:gd name="connsiteX31" fmla="*/ 12001837 w 12193199"/>
              <a:gd name="connsiteY31" fmla="*/ 1830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3199" h="6858000">
                <a:moveTo>
                  <a:pt x="190218" y="190219"/>
                </a:moveTo>
                <a:lnTo>
                  <a:pt x="190218" y="6667781"/>
                </a:lnTo>
                <a:lnTo>
                  <a:pt x="12001837" y="6667781"/>
                </a:lnTo>
                <a:lnTo>
                  <a:pt x="12001837" y="190219"/>
                </a:lnTo>
                <a:close/>
                <a:moveTo>
                  <a:pt x="12001837" y="0"/>
                </a:moveTo>
                <a:lnTo>
                  <a:pt x="12009037" y="0"/>
                </a:lnTo>
                <a:lnTo>
                  <a:pt x="12009037" y="183019"/>
                </a:lnTo>
                <a:lnTo>
                  <a:pt x="12193199" y="183019"/>
                </a:lnTo>
                <a:lnTo>
                  <a:pt x="12193199" y="190219"/>
                </a:lnTo>
                <a:lnTo>
                  <a:pt x="12009037" y="190219"/>
                </a:lnTo>
                <a:lnTo>
                  <a:pt x="12009037" y="6667781"/>
                </a:lnTo>
                <a:lnTo>
                  <a:pt x="12193199" y="6667781"/>
                </a:lnTo>
                <a:lnTo>
                  <a:pt x="12193199" y="6674981"/>
                </a:lnTo>
                <a:lnTo>
                  <a:pt x="12009037" y="6674981"/>
                </a:lnTo>
                <a:lnTo>
                  <a:pt x="12009037" y="6858000"/>
                </a:lnTo>
                <a:lnTo>
                  <a:pt x="12001837" y="6858000"/>
                </a:lnTo>
                <a:lnTo>
                  <a:pt x="12001837" y="6674981"/>
                </a:lnTo>
                <a:lnTo>
                  <a:pt x="190218" y="6674981"/>
                </a:lnTo>
                <a:lnTo>
                  <a:pt x="190218" y="6858000"/>
                </a:lnTo>
                <a:lnTo>
                  <a:pt x="183018" y="6858000"/>
                </a:lnTo>
                <a:lnTo>
                  <a:pt x="183018" y="6674981"/>
                </a:lnTo>
                <a:lnTo>
                  <a:pt x="0" y="6674981"/>
                </a:lnTo>
                <a:lnTo>
                  <a:pt x="0" y="6667781"/>
                </a:lnTo>
                <a:lnTo>
                  <a:pt x="183018" y="6667781"/>
                </a:lnTo>
                <a:lnTo>
                  <a:pt x="183018" y="190219"/>
                </a:lnTo>
                <a:lnTo>
                  <a:pt x="0" y="190219"/>
                </a:lnTo>
                <a:lnTo>
                  <a:pt x="0" y="183019"/>
                </a:lnTo>
                <a:lnTo>
                  <a:pt x="183018" y="183019"/>
                </a:lnTo>
                <a:lnTo>
                  <a:pt x="183018" y="0"/>
                </a:lnTo>
                <a:lnTo>
                  <a:pt x="190218" y="0"/>
                </a:lnTo>
                <a:lnTo>
                  <a:pt x="190218" y="183019"/>
                </a:lnTo>
                <a:lnTo>
                  <a:pt x="12001837" y="183019"/>
                </a:lnTo>
                <a:close/>
              </a:path>
            </a:pathLst>
          </a:custGeom>
          <a:solidFill>
            <a:srgbClr val="2A4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25" name="Grid - freeform">
            <a:extLst>
              <a:ext uri="{FF2B5EF4-FFF2-40B4-BE49-F238E27FC236}">
                <a16:creationId xmlns:a16="http://schemas.microsoft.com/office/drawing/2014/main" id="{1AFD01C1-5A19-E8BB-3DCC-D61E7F7125B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6002338" cy="6858000"/>
          </a:xfrm>
          <a:custGeom>
            <a:avLst/>
            <a:gdLst>
              <a:gd name="connsiteX0" fmla="*/ 183018 w 6002338"/>
              <a:gd name="connsiteY0" fmla="*/ 0 h 6858000"/>
              <a:gd name="connsiteX1" fmla="*/ 190218 w 6002338"/>
              <a:gd name="connsiteY1" fmla="*/ 0 h 6858000"/>
              <a:gd name="connsiteX2" fmla="*/ 190218 w 6002338"/>
              <a:gd name="connsiteY2" fmla="*/ 183019 h 6858000"/>
              <a:gd name="connsiteX3" fmla="*/ 6002338 w 6002338"/>
              <a:gd name="connsiteY3" fmla="*/ 183019 h 6858000"/>
              <a:gd name="connsiteX4" fmla="*/ 6002338 w 6002338"/>
              <a:gd name="connsiteY4" fmla="*/ 190219 h 6858000"/>
              <a:gd name="connsiteX5" fmla="*/ 190218 w 6002338"/>
              <a:gd name="connsiteY5" fmla="*/ 190219 h 6858000"/>
              <a:gd name="connsiteX6" fmla="*/ 190218 w 6002338"/>
              <a:gd name="connsiteY6" fmla="*/ 6667781 h 6858000"/>
              <a:gd name="connsiteX7" fmla="*/ 6002338 w 6002338"/>
              <a:gd name="connsiteY7" fmla="*/ 6667781 h 6858000"/>
              <a:gd name="connsiteX8" fmla="*/ 6002338 w 6002338"/>
              <a:gd name="connsiteY8" fmla="*/ 6674981 h 6858000"/>
              <a:gd name="connsiteX9" fmla="*/ 190218 w 6002338"/>
              <a:gd name="connsiteY9" fmla="*/ 6674981 h 6858000"/>
              <a:gd name="connsiteX10" fmla="*/ 190218 w 6002338"/>
              <a:gd name="connsiteY10" fmla="*/ 6858000 h 6858000"/>
              <a:gd name="connsiteX11" fmla="*/ 183018 w 6002338"/>
              <a:gd name="connsiteY11" fmla="*/ 6858000 h 6858000"/>
              <a:gd name="connsiteX12" fmla="*/ 183018 w 6002338"/>
              <a:gd name="connsiteY12" fmla="*/ 6674981 h 6858000"/>
              <a:gd name="connsiteX13" fmla="*/ 0 w 6002338"/>
              <a:gd name="connsiteY13" fmla="*/ 6674981 h 6858000"/>
              <a:gd name="connsiteX14" fmla="*/ 0 w 6002338"/>
              <a:gd name="connsiteY14" fmla="*/ 6667781 h 6858000"/>
              <a:gd name="connsiteX15" fmla="*/ 183018 w 6002338"/>
              <a:gd name="connsiteY15" fmla="*/ 6667781 h 6858000"/>
              <a:gd name="connsiteX16" fmla="*/ 183018 w 6002338"/>
              <a:gd name="connsiteY16" fmla="*/ 190219 h 6858000"/>
              <a:gd name="connsiteX17" fmla="*/ 0 w 6002338"/>
              <a:gd name="connsiteY17" fmla="*/ 190219 h 6858000"/>
              <a:gd name="connsiteX18" fmla="*/ 0 w 6002338"/>
              <a:gd name="connsiteY18" fmla="*/ 183019 h 6858000"/>
              <a:gd name="connsiteX19" fmla="*/ 183018 w 6002338"/>
              <a:gd name="connsiteY19" fmla="*/ 1830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02338" h="6858000">
                <a:moveTo>
                  <a:pt x="183018" y="0"/>
                </a:moveTo>
                <a:lnTo>
                  <a:pt x="190218" y="0"/>
                </a:lnTo>
                <a:lnTo>
                  <a:pt x="190218" y="183019"/>
                </a:lnTo>
                <a:lnTo>
                  <a:pt x="6002338" y="183019"/>
                </a:lnTo>
                <a:lnTo>
                  <a:pt x="6002338" y="190219"/>
                </a:lnTo>
                <a:lnTo>
                  <a:pt x="190218" y="190219"/>
                </a:lnTo>
                <a:lnTo>
                  <a:pt x="190218" y="6667781"/>
                </a:lnTo>
                <a:lnTo>
                  <a:pt x="6002338" y="6667781"/>
                </a:lnTo>
                <a:lnTo>
                  <a:pt x="6002338" y="6674981"/>
                </a:lnTo>
                <a:lnTo>
                  <a:pt x="190218" y="6674981"/>
                </a:lnTo>
                <a:lnTo>
                  <a:pt x="190218" y="6858000"/>
                </a:lnTo>
                <a:lnTo>
                  <a:pt x="183018" y="6858000"/>
                </a:lnTo>
                <a:lnTo>
                  <a:pt x="183018" y="6674981"/>
                </a:lnTo>
                <a:lnTo>
                  <a:pt x="0" y="6674981"/>
                </a:lnTo>
                <a:lnTo>
                  <a:pt x="0" y="6667781"/>
                </a:lnTo>
                <a:lnTo>
                  <a:pt x="183018" y="6667781"/>
                </a:lnTo>
                <a:lnTo>
                  <a:pt x="183018" y="190219"/>
                </a:lnTo>
                <a:lnTo>
                  <a:pt x="0" y="190219"/>
                </a:lnTo>
                <a:lnTo>
                  <a:pt x="0" y="183019"/>
                </a:lnTo>
                <a:lnTo>
                  <a:pt x="183018" y="183019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Logo">
            <a:extLst>
              <a:ext uri="{FF2B5EF4-FFF2-40B4-BE49-F238E27FC236}">
                <a16:creationId xmlns:a16="http://schemas.microsoft.com/office/drawing/2014/main" id="{72FF8C4E-1A61-40B5-B63E-B994E0B8491A}"/>
              </a:ext>
            </a:extLst>
          </p:cNvPr>
          <p:cNvSpPr/>
          <p:nvPr userDrawn="1"/>
        </p:nvSpPr>
        <p:spPr bwMode="white">
          <a:xfrm>
            <a:off x="6190695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white">
          <a:xfrm>
            <a:off x="6189665" y="1368000"/>
            <a:ext cx="5806838" cy="4568400"/>
          </a:xfrm>
          <a:noFill/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altLang="zh-HK" noProof="0" dirty="0"/>
              <a:t>Click to add text                                                </a:t>
            </a:r>
            <a:r>
              <a:rPr lang="en-US" altLang="zh-HK" noProof="0" dirty="0" err="1"/>
              <a:t>Higlight</a:t>
            </a:r>
            <a:r>
              <a:rPr lang="en-US" altLang="zh-HK" noProof="0" dirty="0"/>
              <a:t> &amp; TAB for next text style                           SHIFT+TAB to go back through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025B7-EE4E-482B-A2F1-D4E098C9B71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white">
          <a:xfrm>
            <a:off x="9283465" y="6474619"/>
            <a:ext cx="2713037" cy="19605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1A66082-E3B9-D074-20E4-E15681F3CD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6188075" y="185737"/>
            <a:ext cx="5816601" cy="9477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61A4D560-E51A-F971-14BA-98A5E2748F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3600"/>
            <a:ext cx="6002338" cy="6858000"/>
          </a:xfrm>
          <a:solidFill>
            <a:schemeClr val="accent1">
              <a:lumMod val="85000"/>
            </a:schemeClr>
          </a:solidFill>
        </p:spPr>
        <p:txBody>
          <a:bodyPr lIns="0" tIns="3708000" anchor="t"/>
          <a:lstStyle>
            <a:lvl1pPr marL="0" indent="0" algn="ctr">
              <a:buNone/>
              <a:defRPr sz="1600">
                <a:solidFill>
                  <a:sysClr val="windowText" lastClr="000000"/>
                </a:solidFill>
              </a:defRPr>
            </a:lvl1pPr>
          </a:lstStyle>
          <a:p>
            <a:r>
              <a:rPr lang="en-US" altLang="zh-HK" dirty="0"/>
              <a:t>Click icon to add picture, then right click and select option Send to Back</a:t>
            </a:r>
          </a:p>
        </p:txBody>
      </p:sp>
    </p:spTree>
    <p:extLst>
      <p:ext uri="{BB962C8B-B14F-4D97-AF65-F5344CB8AC3E}">
        <p14:creationId xmlns:p14="http://schemas.microsoft.com/office/powerpoint/2010/main" val="1231330115"/>
      </p:ext>
    </p:extLst>
  </p:cSld>
  <p:clrMapOvr>
    <a:overrideClrMapping bg1="dk1" tx1="lt1" bg2="dk2" tx2="lt2" accent1="l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gre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6" hidden="1">
            <a:extLst>
              <a:ext uri="{FF2B5EF4-FFF2-40B4-BE49-F238E27FC236}">
                <a16:creationId xmlns:a16="http://schemas.microsoft.com/office/drawing/2014/main" id="{D76226CF-3767-68A1-ED2E-E2F856DAE1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6" name="Footer Placeholder 8" hidden="1">
            <a:extLst>
              <a:ext uri="{FF2B5EF4-FFF2-40B4-BE49-F238E27FC236}">
                <a16:creationId xmlns:a16="http://schemas.microsoft.com/office/drawing/2014/main" id="{A0916895-BF3E-EE49-7683-37C831869B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" name="Backgrounds">
            <a:extLst>
              <a:ext uri="{FF2B5EF4-FFF2-40B4-BE49-F238E27FC236}">
                <a16:creationId xmlns:a16="http://schemas.microsoft.com/office/drawing/2014/main" id="{AB5F4716-69BA-88BE-89EF-5D95180AF854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6" name="Grid">
            <a:extLst>
              <a:ext uri="{FF2B5EF4-FFF2-40B4-BE49-F238E27FC236}">
                <a16:creationId xmlns:a16="http://schemas.microsoft.com/office/drawing/2014/main" id="{E40A9A85-8338-90A7-E9C9-5E48397313C8}"/>
              </a:ext>
            </a:extLst>
          </p:cNvPr>
          <p:cNvSpPr/>
          <p:nvPr userDrawn="1"/>
        </p:nvSpPr>
        <p:spPr>
          <a:xfrm>
            <a:off x="0" y="2"/>
            <a:ext cx="12193200" cy="6857999"/>
          </a:xfrm>
          <a:custGeom>
            <a:avLst/>
            <a:gdLst>
              <a:gd name="connsiteX0" fmla="*/ 9193444 w 12193200"/>
              <a:gd name="connsiteY0" fmla="*/ 5192943 h 6857999"/>
              <a:gd name="connsiteX1" fmla="*/ 9193444 w 12193200"/>
              <a:gd name="connsiteY1" fmla="*/ 6668993 h 6857999"/>
              <a:gd name="connsiteX2" fmla="*/ 12001406 w 12193200"/>
              <a:gd name="connsiteY2" fmla="*/ 6668993 h 6857999"/>
              <a:gd name="connsiteX3" fmla="*/ 12001406 w 12193200"/>
              <a:gd name="connsiteY3" fmla="*/ 5192943 h 6857999"/>
              <a:gd name="connsiteX4" fmla="*/ 9006666 w 12193200"/>
              <a:gd name="connsiteY4" fmla="*/ 5192943 h 6857999"/>
              <a:gd name="connsiteX5" fmla="*/ 9006666 w 12193200"/>
              <a:gd name="connsiteY5" fmla="*/ 6668993 h 6857999"/>
              <a:gd name="connsiteX6" fmla="*/ 9186244 w 12193200"/>
              <a:gd name="connsiteY6" fmla="*/ 6668993 h 6857999"/>
              <a:gd name="connsiteX7" fmla="*/ 9186244 w 12193200"/>
              <a:gd name="connsiteY7" fmla="*/ 5192943 h 6857999"/>
              <a:gd name="connsiteX8" fmla="*/ 6191504 w 12193200"/>
              <a:gd name="connsiteY8" fmla="*/ 5192943 h 6857999"/>
              <a:gd name="connsiteX9" fmla="*/ 6191504 w 12193200"/>
              <a:gd name="connsiteY9" fmla="*/ 6668993 h 6857999"/>
              <a:gd name="connsiteX10" fmla="*/ 8999466 w 12193200"/>
              <a:gd name="connsiteY10" fmla="*/ 6668993 h 6857999"/>
              <a:gd name="connsiteX11" fmla="*/ 8999466 w 12193200"/>
              <a:gd name="connsiteY11" fmla="*/ 5192943 h 6857999"/>
              <a:gd name="connsiteX12" fmla="*/ 6006316 w 12193200"/>
              <a:gd name="connsiteY12" fmla="*/ 5192943 h 6857999"/>
              <a:gd name="connsiteX13" fmla="*/ 6006316 w 12193200"/>
              <a:gd name="connsiteY13" fmla="*/ 6668993 h 6857999"/>
              <a:gd name="connsiteX14" fmla="*/ 6184304 w 12193200"/>
              <a:gd name="connsiteY14" fmla="*/ 6668993 h 6857999"/>
              <a:gd name="connsiteX15" fmla="*/ 6184304 w 12193200"/>
              <a:gd name="connsiteY15" fmla="*/ 5192943 h 6857999"/>
              <a:gd name="connsiteX16" fmla="*/ 3191152 w 12193200"/>
              <a:gd name="connsiteY16" fmla="*/ 5192943 h 6857999"/>
              <a:gd name="connsiteX17" fmla="*/ 3191152 w 12193200"/>
              <a:gd name="connsiteY17" fmla="*/ 6668993 h 6857999"/>
              <a:gd name="connsiteX18" fmla="*/ 5999116 w 12193200"/>
              <a:gd name="connsiteY18" fmla="*/ 6668993 h 6857999"/>
              <a:gd name="connsiteX19" fmla="*/ 5999116 w 12193200"/>
              <a:gd name="connsiteY19" fmla="*/ 5192943 h 6857999"/>
              <a:gd name="connsiteX20" fmla="*/ 3004803 w 12193200"/>
              <a:gd name="connsiteY20" fmla="*/ 5192943 h 6857999"/>
              <a:gd name="connsiteX21" fmla="*/ 3004803 w 12193200"/>
              <a:gd name="connsiteY21" fmla="*/ 6668993 h 6857999"/>
              <a:gd name="connsiteX22" fmla="*/ 3183952 w 12193200"/>
              <a:gd name="connsiteY22" fmla="*/ 6668993 h 6857999"/>
              <a:gd name="connsiteX23" fmla="*/ 3183952 w 12193200"/>
              <a:gd name="connsiteY23" fmla="*/ 5192943 h 6857999"/>
              <a:gd name="connsiteX24" fmla="*/ 190221 w 12193200"/>
              <a:gd name="connsiteY24" fmla="*/ 5192943 h 6857999"/>
              <a:gd name="connsiteX25" fmla="*/ 190221 w 12193200"/>
              <a:gd name="connsiteY25" fmla="*/ 6668993 h 6857999"/>
              <a:gd name="connsiteX26" fmla="*/ 2997602 w 12193200"/>
              <a:gd name="connsiteY26" fmla="*/ 6668993 h 6857999"/>
              <a:gd name="connsiteX27" fmla="*/ 2997602 w 12193200"/>
              <a:gd name="connsiteY27" fmla="*/ 5192943 h 6857999"/>
              <a:gd name="connsiteX28" fmla="*/ 9193444 w 12193200"/>
              <a:gd name="connsiteY28" fmla="*/ 5006166 h 6857999"/>
              <a:gd name="connsiteX29" fmla="*/ 9193444 w 12193200"/>
              <a:gd name="connsiteY29" fmla="*/ 5185743 h 6857999"/>
              <a:gd name="connsiteX30" fmla="*/ 12001406 w 12193200"/>
              <a:gd name="connsiteY30" fmla="*/ 5185743 h 6857999"/>
              <a:gd name="connsiteX31" fmla="*/ 12001406 w 12193200"/>
              <a:gd name="connsiteY31" fmla="*/ 5006166 h 6857999"/>
              <a:gd name="connsiteX32" fmla="*/ 9006666 w 12193200"/>
              <a:gd name="connsiteY32" fmla="*/ 5006166 h 6857999"/>
              <a:gd name="connsiteX33" fmla="*/ 9006666 w 12193200"/>
              <a:gd name="connsiteY33" fmla="*/ 5185743 h 6857999"/>
              <a:gd name="connsiteX34" fmla="*/ 9186244 w 12193200"/>
              <a:gd name="connsiteY34" fmla="*/ 5185743 h 6857999"/>
              <a:gd name="connsiteX35" fmla="*/ 9186244 w 12193200"/>
              <a:gd name="connsiteY35" fmla="*/ 5006166 h 6857999"/>
              <a:gd name="connsiteX36" fmla="*/ 6191504 w 12193200"/>
              <a:gd name="connsiteY36" fmla="*/ 5006166 h 6857999"/>
              <a:gd name="connsiteX37" fmla="*/ 6191504 w 12193200"/>
              <a:gd name="connsiteY37" fmla="*/ 5185743 h 6857999"/>
              <a:gd name="connsiteX38" fmla="*/ 8999466 w 12193200"/>
              <a:gd name="connsiteY38" fmla="*/ 5185743 h 6857999"/>
              <a:gd name="connsiteX39" fmla="*/ 8999466 w 12193200"/>
              <a:gd name="connsiteY39" fmla="*/ 5006166 h 6857999"/>
              <a:gd name="connsiteX40" fmla="*/ 6006316 w 12193200"/>
              <a:gd name="connsiteY40" fmla="*/ 5006166 h 6857999"/>
              <a:gd name="connsiteX41" fmla="*/ 6006316 w 12193200"/>
              <a:gd name="connsiteY41" fmla="*/ 5185743 h 6857999"/>
              <a:gd name="connsiteX42" fmla="*/ 6184304 w 12193200"/>
              <a:gd name="connsiteY42" fmla="*/ 5185743 h 6857999"/>
              <a:gd name="connsiteX43" fmla="*/ 6184304 w 12193200"/>
              <a:gd name="connsiteY43" fmla="*/ 5006166 h 6857999"/>
              <a:gd name="connsiteX44" fmla="*/ 3191152 w 12193200"/>
              <a:gd name="connsiteY44" fmla="*/ 5006166 h 6857999"/>
              <a:gd name="connsiteX45" fmla="*/ 3191152 w 12193200"/>
              <a:gd name="connsiteY45" fmla="*/ 5185743 h 6857999"/>
              <a:gd name="connsiteX46" fmla="*/ 5999116 w 12193200"/>
              <a:gd name="connsiteY46" fmla="*/ 5185743 h 6857999"/>
              <a:gd name="connsiteX47" fmla="*/ 5999116 w 12193200"/>
              <a:gd name="connsiteY47" fmla="*/ 5006166 h 6857999"/>
              <a:gd name="connsiteX48" fmla="*/ 3004803 w 12193200"/>
              <a:gd name="connsiteY48" fmla="*/ 5006166 h 6857999"/>
              <a:gd name="connsiteX49" fmla="*/ 3004803 w 12193200"/>
              <a:gd name="connsiteY49" fmla="*/ 5185743 h 6857999"/>
              <a:gd name="connsiteX50" fmla="*/ 3183952 w 12193200"/>
              <a:gd name="connsiteY50" fmla="*/ 5185743 h 6857999"/>
              <a:gd name="connsiteX51" fmla="*/ 3183952 w 12193200"/>
              <a:gd name="connsiteY51" fmla="*/ 5006166 h 6857999"/>
              <a:gd name="connsiteX52" fmla="*/ 190221 w 12193200"/>
              <a:gd name="connsiteY52" fmla="*/ 5006166 h 6857999"/>
              <a:gd name="connsiteX53" fmla="*/ 190221 w 12193200"/>
              <a:gd name="connsiteY53" fmla="*/ 5185743 h 6857999"/>
              <a:gd name="connsiteX54" fmla="*/ 2997602 w 12193200"/>
              <a:gd name="connsiteY54" fmla="*/ 5185743 h 6857999"/>
              <a:gd name="connsiteX55" fmla="*/ 2997602 w 12193200"/>
              <a:gd name="connsiteY55" fmla="*/ 5006166 h 6857999"/>
              <a:gd name="connsiteX56" fmla="*/ 9193444 w 12193200"/>
              <a:gd name="connsiteY56" fmla="*/ 3524503 h 6857999"/>
              <a:gd name="connsiteX57" fmla="*/ 9193444 w 12193200"/>
              <a:gd name="connsiteY57" fmla="*/ 4998966 h 6857999"/>
              <a:gd name="connsiteX58" fmla="*/ 12001406 w 12193200"/>
              <a:gd name="connsiteY58" fmla="*/ 4998966 h 6857999"/>
              <a:gd name="connsiteX59" fmla="*/ 12001406 w 12193200"/>
              <a:gd name="connsiteY59" fmla="*/ 3524503 h 6857999"/>
              <a:gd name="connsiteX60" fmla="*/ 9006666 w 12193200"/>
              <a:gd name="connsiteY60" fmla="*/ 3524503 h 6857999"/>
              <a:gd name="connsiteX61" fmla="*/ 9006666 w 12193200"/>
              <a:gd name="connsiteY61" fmla="*/ 4998966 h 6857999"/>
              <a:gd name="connsiteX62" fmla="*/ 9186244 w 12193200"/>
              <a:gd name="connsiteY62" fmla="*/ 4998966 h 6857999"/>
              <a:gd name="connsiteX63" fmla="*/ 9186244 w 12193200"/>
              <a:gd name="connsiteY63" fmla="*/ 3524503 h 6857999"/>
              <a:gd name="connsiteX64" fmla="*/ 6191504 w 12193200"/>
              <a:gd name="connsiteY64" fmla="*/ 3524503 h 6857999"/>
              <a:gd name="connsiteX65" fmla="*/ 6191504 w 12193200"/>
              <a:gd name="connsiteY65" fmla="*/ 4998966 h 6857999"/>
              <a:gd name="connsiteX66" fmla="*/ 8999466 w 12193200"/>
              <a:gd name="connsiteY66" fmla="*/ 4998966 h 6857999"/>
              <a:gd name="connsiteX67" fmla="*/ 8999466 w 12193200"/>
              <a:gd name="connsiteY67" fmla="*/ 3524503 h 6857999"/>
              <a:gd name="connsiteX68" fmla="*/ 6006316 w 12193200"/>
              <a:gd name="connsiteY68" fmla="*/ 3524503 h 6857999"/>
              <a:gd name="connsiteX69" fmla="*/ 6006316 w 12193200"/>
              <a:gd name="connsiteY69" fmla="*/ 4998966 h 6857999"/>
              <a:gd name="connsiteX70" fmla="*/ 6184304 w 12193200"/>
              <a:gd name="connsiteY70" fmla="*/ 4998966 h 6857999"/>
              <a:gd name="connsiteX71" fmla="*/ 6184304 w 12193200"/>
              <a:gd name="connsiteY71" fmla="*/ 3524503 h 6857999"/>
              <a:gd name="connsiteX72" fmla="*/ 3191152 w 12193200"/>
              <a:gd name="connsiteY72" fmla="*/ 3524503 h 6857999"/>
              <a:gd name="connsiteX73" fmla="*/ 3191152 w 12193200"/>
              <a:gd name="connsiteY73" fmla="*/ 4998966 h 6857999"/>
              <a:gd name="connsiteX74" fmla="*/ 5999116 w 12193200"/>
              <a:gd name="connsiteY74" fmla="*/ 4998966 h 6857999"/>
              <a:gd name="connsiteX75" fmla="*/ 5999116 w 12193200"/>
              <a:gd name="connsiteY75" fmla="*/ 3524503 h 6857999"/>
              <a:gd name="connsiteX76" fmla="*/ 3004803 w 12193200"/>
              <a:gd name="connsiteY76" fmla="*/ 3524503 h 6857999"/>
              <a:gd name="connsiteX77" fmla="*/ 3004803 w 12193200"/>
              <a:gd name="connsiteY77" fmla="*/ 4998966 h 6857999"/>
              <a:gd name="connsiteX78" fmla="*/ 3183952 w 12193200"/>
              <a:gd name="connsiteY78" fmla="*/ 4998966 h 6857999"/>
              <a:gd name="connsiteX79" fmla="*/ 3183952 w 12193200"/>
              <a:gd name="connsiteY79" fmla="*/ 3524503 h 6857999"/>
              <a:gd name="connsiteX80" fmla="*/ 190221 w 12193200"/>
              <a:gd name="connsiteY80" fmla="*/ 3524503 h 6857999"/>
              <a:gd name="connsiteX81" fmla="*/ 190221 w 12193200"/>
              <a:gd name="connsiteY81" fmla="*/ 4998966 h 6857999"/>
              <a:gd name="connsiteX82" fmla="*/ 2997602 w 12193200"/>
              <a:gd name="connsiteY82" fmla="*/ 4998966 h 6857999"/>
              <a:gd name="connsiteX83" fmla="*/ 2997602 w 12193200"/>
              <a:gd name="connsiteY83" fmla="*/ 3524503 h 6857999"/>
              <a:gd name="connsiteX84" fmla="*/ 9193444 w 12193200"/>
              <a:gd name="connsiteY84" fmla="*/ 3339315 h 6857999"/>
              <a:gd name="connsiteX85" fmla="*/ 9193444 w 12193200"/>
              <a:gd name="connsiteY85" fmla="*/ 3517303 h 6857999"/>
              <a:gd name="connsiteX86" fmla="*/ 12001406 w 12193200"/>
              <a:gd name="connsiteY86" fmla="*/ 3517303 h 6857999"/>
              <a:gd name="connsiteX87" fmla="*/ 12001406 w 12193200"/>
              <a:gd name="connsiteY87" fmla="*/ 3339315 h 6857999"/>
              <a:gd name="connsiteX88" fmla="*/ 9006666 w 12193200"/>
              <a:gd name="connsiteY88" fmla="*/ 3339315 h 6857999"/>
              <a:gd name="connsiteX89" fmla="*/ 9006666 w 12193200"/>
              <a:gd name="connsiteY89" fmla="*/ 3517303 h 6857999"/>
              <a:gd name="connsiteX90" fmla="*/ 9186244 w 12193200"/>
              <a:gd name="connsiteY90" fmla="*/ 3517303 h 6857999"/>
              <a:gd name="connsiteX91" fmla="*/ 9186244 w 12193200"/>
              <a:gd name="connsiteY91" fmla="*/ 3339315 h 6857999"/>
              <a:gd name="connsiteX92" fmla="*/ 6191504 w 12193200"/>
              <a:gd name="connsiteY92" fmla="*/ 3339315 h 6857999"/>
              <a:gd name="connsiteX93" fmla="*/ 6191504 w 12193200"/>
              <a:gd name="connsiteY93" fmla="*/ 3517303 h 6857999"/>
              <a:gd name="connsiteX94" fmla="*/ 8999466 w 12193200"/>
              <a:gd name="connsiteY94" fmla="*/ 3517303 h 6857999"/>
              <a:gd name="connsiteX95" fmla="*/ 8999466 w 12193200"/>
              <a:gd name="connsiteY95" fmla="*/ 3339315 h 6857999"/>
              <a:gd name="connsiteX96" fmla="*/ 6006316 w 12193200"/>
              <a:gd name="connsiteY96" fmla="*/ 3339315 h 6857999"/>
              <a:gd name="connsiteX97" fmla="*/ 6006316 w 12193200"/>
              <a:gd name="connsiteY97" fmla="*/ 3517303 h 6857999"/>
              <a:gd name="connsiteX98" fmla="*/ 6184304 w 12193200"/>
              <a:gd name="connsiteY98" fmla="*/ 3517303 h 6857999"/>
              <a:gd name="connsiteX99" fmla="*/ 6184304 w 12193200"/>
              <a:gd name="connsiteY99" fmla="*/ 3339315 h 6857999"/>
              <a:gd name="connsiteX100" fmla="*/ 3191152 w 12193200"/>
              <a:gd name="connsiteY100" fmla="*/ 3339315 h 6857999"/>
              <a:gd name="connsiteX101" fmla="*/ 3191152 w 12193200"/>
              <a:gd name="connsiteY101" fmla="*/ 3517303 h 6857999"/>
              <a:gd name="connsiteX102" fmla="*/ 5999116 w 12193200"/>
              <a:gd name="connsiteY102" fmla="*/ 3517303 h 6857999"/>
              <a:gd name="connsiteX103" fmla="*/ 5999116 w 12193200"/>
              <a:gd name="connsiteY103" fmla="*/ 3339315 h 6857999"/>
              <a:gd name="connsiteX104" fmla="*/ 3004803 w 12193200"/>
              <a:gd name="connsiteY104" fmla="*/ 3339315 h 6857999"/>
              <a:gd name="connsiteX105" fmla="*/ 3004803 w 12193200"/>
              <a:gd name="connsiteY105" fmla="*/ 3517303 h 6857999"/>
              <a:gd name="connsiteX106" fmla="*/ 3183952 w 12193200"/>
              <a:gd name="connsiteY106" fmla="*/ 3517303 h 6857999"/>
              <a:gd name="connsiteX107" fmla="*/ 3183952 w 12193200"/>
              <a:gd name="connsiteY107" fmla="*/ 3339315 h 6857999"/>
              <a:gd name="connsiteX108" fmla="*/ 190221 w 12193200"/>
              <a:gd name="connsiteY108" fmla="*/ 3339315 h 6857999"/>
              <a:gd name="connsiteX109" fmla="*/ 190221 w 12193200"/>
              <a:gd name="connsiteY109" fmla="*/ 3517303 h 6857999"/>
              <a:gd name="connsiteX110" fmla="*/ 2997602 w 12193200"/>
              <a:gd name="connsiteY110" fmla="*/ 3517303 h 6857999"/>
              <a:gd name="connsiteX111" fmla="*/ 2997602 w 12193200"/>
              <a:gd name="connsiteY111" fmla="*/ 3339315 h 6857999"/>
              <a:gd name="connsiteX112" fmla="*/ 9193444 w 12193200"/>
              <a:gd name="connsiteY112" fmla="*/ 1859240 h 6857999"/>
              <a:gd name="connsiteX113" fmla="*/ 9193444 w 12193200"/>
              <a:gd name="connsiteY113" fmla="*/ 3332115 h 6857999"/>
              <a:gd name="connsiteX114" fmla="*/ 12001406 w 12193200"/>
              <a:gd name="connsiteY114" fmla="*/ 3332115 h 6857999"/>
              <a:gd name="connsiteX115" fmla="*/ 12001406 w 12193200"/>
              <a:gd name="connsiteY115" fmla="*/ 1859240 h 6857999"/>
              <a:gd name="connsiteX116" fmla="*/ 9006666 w 12193200"/>
              <a:gd name="connsiteY116" fmla="*/ 1859240 h 6857999"/>
              <a:gd name="connsiteX117" fmla="*/ 9006666 w 12193200"/>
              <a:gd name="connsiteY117" fmla="*/ 3332115 h 6857999"/>
              <a:gd name="connsiteX118" fmla="*/ 9186244 w 12193200"/>
              <a:gd name="connsiteY118" fmla="*/ 3332115 h 6857999"/>
              <a:gd name="connsiteX119" fmla="*/ 9186244 w 12193200"/>
              <a:gd name="connsiteY119" fmla="*/ 1859240 h 6857999"/>
              <a:gd name="connsiteX120" fmla="*/ 6191504 w 12193200"/>
              <a:gd name="connsiteY120" fmla="*/ 1859240 h 6857999"/>
              <a:gd name="connsiteX121" fmla="*/ 6191504 w 12193200"/>
              <a:gd name="connsiteY121" fmla="*/ 3332115 h 6857999"/>
              <a:gd name="connsiteX122" fmla="*/ 8999466 w 12193200"/>
              <a:gd name="connsiteY122" fmla="*/ 3332115 h 6857999"/>
              <a:gd name="connsiteX123" fmla="*/ 8999466 w 12193200"/>
              <a:gd name="connsiteY123" fmla="*/ 1859240 h 6857999"/>
              <a:gd name="connsiteX124" fmla="*/ 6006316 w 12193200"/>
              <a:gd name="connsiteY124" fmla="*/ 1859240 h 6857999"/>
              <a:gd name="connsiteX125" fmla="*/ 6006316 w 12193200"/>
              <a:gd name="connsiteY125" fmla="*/ 3332115 h 6857999"/>
              <a:gd name="connsiteX126" fmla="*/ 6184304 w 12193200"/>
              <a:gd name="connsiteY126" fmla="*/ 3332115 h 6857999"/>
              <a:gd name="connsiteX127" fmla="*/ 6184304 w 12193200"/>
              <a:gd name="connsiteY127" fmla="*/ 1859240 h 6857999"/>
              <a:gd name="connsiteX128" fmla="*/ 3191152 w 12193200"/>
              <a:gd name="connsiteY128" fmla="*/ 1859240 h 6857999"/>
              <a:gd name="connsiteX129" fmla="*/ 3191152 w 12193200"/>
              <a:gd name="connsiteY129" fmla="*/ 3332115 h 6857999"/>
              <a:gd name="connsiteX130" fmla="*/ 5999116 w 12193200"/>
              <a:gd name="connsiteY130" fmla="*/ 3332115 h 6857999"/>
              <a:gd name="connsiteX131" fmla="*/ 5999116 w 12193200"/>
              <a:gd name="connsiteY131" fmla="*/ 1859240 h 6857999"/>
              <a:gd name="connsiteX132" fmla="*/ 3004803 w 12193200"/>
              <a:gd name="connsiteY132" fmla="*/ 1859240 h 6857999"/>
              <a:gd name="connsiteX133" fmla="*/ 3004803 w 12193200"/>
              <a:gd name="connsiteY133" fmla="*/ 3332115 h 6857999"/>
              <a:gd name="connsiteX134" fmla="*/ 3183952 w 12193200"/>
              <a:gd name="connsiteY134" fmla="*/ 3332115 h 6857999"/>
              <a:gd name="connsiteX135" fmla="*/ 3183952 w 12193200"/>
              <a:gd name="connsiteY135" fmla="*/ 1859240 h 6857999"/>
              <a:gd name="connsiteX136" fmla="*/ 190221 w 12193200"/>
              <a:gd name="connsiteY136" fmla="*/ 1859240 h 6857999"/>
              <a:gd name="connsiteX137" fmla="*/ 190221 w 12193200"/>
              <a:gd name="connsiteY137" fmla="*/ 3332115 h 6857999"/>
              <a:gd name="connsiteX138" fmla="*/ 2997602 w 12193200"/>
              <a:gd name="connsiteY138" fmla="*/ 3332115 h 6857999"/>
              <a:gd name="connsiteX139" fmla="*/ 2997602 w 12193200"/>
              <a:gd name="connsiteY139" fmla="*/ 1859240 h 6857999"/>
              <a:gd name="connsiteX140" fmla="*/ 9193444 w 12193200"/>
              <a:gd name="connsiteY140" fmla="*/ 1671302 h 6857999"/>
              <a:gd name="connsiteX141" fmla="*/ 9193444 w 12193200"/>
              <a:gd name="connsiteY141" fmla="*/ 1852040 h 6857999"/>
              <a:gd name="connsiteX142" fmla="*/ 12001406 w 12193200"/>
              <a:gd name="connsiteY142" fmla="*/ 1852040 h 6857999"/>
              <a:gd name="connsiteX143" fmla="*/ 12001406 w 12193200"/>
              <a:gd name="connsiteY143" fmla="*/ 1671302 h 6857999"/>
              <a:gd name="connsiteX144" fmla="*/ 9006666 w 12193200"/>
              <a:gd name="connsiteY144" fmla="*/ 1671302 h 6857999"/>
              <a:gd name="connsiteX145" fmla="*/ 9006666 w 12193200"/>
              <a:gd name="connsiteY145" fmla="*/ 1852040 h 6857999"/>
              <a:gd name="connsiteX146" fmla="*/ 9186244 w 12193200"/>
              <a:gd name="connsiteY146" fmla="*/ 1852040 h 6857999"/>
              <a:gd name="connsiteX147" fmla="*/ 9186244 w 12193200"/>
              <a:gd name="connsiteY147" fmla="*/ 1671302 h 6857999"/>
              <a:gd name="connsiteX148" fmla="*/ 6191504 w 12193200"/>
              <a:gd name="connsiteY148" fmla="*/ 1671302 h 6857999"/>
              <a:gd name="connsiteX149" fmla="*/ 6191504 w 12193200"/>
              <a:gd name="connsiteY149" fmla="*/ 1852040 h 6857999"/>
              <a:gd name="connsiteX150" fmla="*/ 8999466 w 12193200"/>
              <a:gd name="connsiteY150" fmla="*/ 1852040 h 6857999"/>
              <a:gd name="connsiteX151" fmla="*/ 8999466 w 12193200"/>
              <a:gd name="connsiteY151" fmla="*/ 1671302 h 6857999"/>
              <a:gd name="connsiteX152" fmla="*/ 6006316 w 12193200"/>
              <a:gd name="connsiteY152" fmla="*/ 1671302 h 6857999"/>
              <a:gd name="connsiteX153" fmla="*/ 6006316 w 12193200"/>
              <a:gd name="connsiteY153" fmla="*/ 1852040 h 6857999"/>
              <a:gd name="connsiteX154" fmla="*/ 6184304 w 12193200"/>
              <a:gd name="connsiteY154" fmla="*/ 1852040 h 6857999"/>
              <a:gd name="connsiteX155" fmla="*/ 6184304 w 12193200"/>
              <a:gd name="connsiteY155" fmla="*/ 1671302 h 6857999"/>
              <a:gd name="connsiteX156" fmla="*/ 3191152 w 12193200"/>
              <a:gd name="connsiteY156" fmla="*/ 1671302 h 6857999"/>
              <a:gd name="connsiteX157" fmla="*/ 3191152 w 12193200"/>
              <a:gd name="connsiteY157" fmla="*/ 1852040 h 6857999"/>
              <a:gd name="connsiteX158" fmla="*/ 5999116 w 12193200"/>
              <a:gd name="connsiteY158" fmla="*/ 1852040 h 6857999"/>
              <a:gd name="connsiteX159" fmla="*/ 5999116 w 12193200"/>
              <a:gd name="connsiteY159" fmla="*/ 1671302 h 6857999"/>
              <a:gd name="connsiteX160" fmla="*/ 3004803 w 12193200"/>
              <a:gd name="connsiteY160" fmla="*/ 1671302 h 6857999"/>
              <a:gd name="connsiteX161" fmla="*/ 3004803 w 12193200"/>
              <a:gd name="connsiteY161" fmla="*/ 1852040 h 6857999"/>
              <a:gd name="connsiteX162" fmla="*/ 3183952 w 12193200"/>
              <a:gd name="connsiteY162" fmla="*/ 1852040 h 6857999"/>
              <a:gd name="connsiteX163" fmla="*/ 3183952 w 12193200"/>
              <a:gd name="connsiteY163" fmla="*/ 1671302 h 6857999"/>
              <a:gd name="connsiteX164" fmla="*/ 190221 w 12193200"/>
              <a:gd name="connsiteY164" fmla="*/ 1671302 h 6857999"/>
              <a:gd name="connsiteX165" fmla="*/ 190221 w 12193200"/>
              <a:gd name="connsiteY165" fmla="*/ 1852040 h 6857999"/>
              <a:gd name="connsiteX166" fmla="*/ 2997602 w 12193200"/>
              <a:gd name="connsiteY166" fmla="*/ 1852040 h 6857999"/>
              <a:gd name="connsiteX167" fmla="*/ 2997602 w 12193200"/>
              <a:gd name="connsiteY167" fmla="*/ 1671302 h 6857999"/>
              <a:gd name="connsiteX168" fmla="*/ 9193444 w 12193200"/>
              <a:gd name="connsiteY168" fmla="*/ 190219 h 6857999"/>
              <a:gd name="connsiteX169" fmla="*/ 9193444 w 12193200"/>
              <a:gd name="connsiteY169" fmla="*/ 1664102 h 6857999"/>
              <a:gd name="connsiteX170" fmla="*/ 12001406 w 12193200"/>
              <a:gd name="connsiteY170" fmla="*/ 1664102 h 6857999"/>
              <a:gd name="connsiteX171" fmla="*/ 12001406 w 12193200"/>
              <a:gd name="connsiteY171" fmla="*/ 190219 h 6857999"/>
              <a:gd name="connsiteX172" fmla="*/ 9006666 w 12193200"/>
              <a:gd name="connsiteY172" fmla="*/ 190219 h 6857999"/>
              <a:gd name="connsiteX173" fmla="*/ 9006666 w 12193200"/>
              <a:gd name="connsiteY173" fmla="*/ 1664102 h 6857999"/>
              <a:gd name="connsiteX174" fmla="*/ 9186244 w 12193200"/>
              <a:gd name="connsiteY174" fmla="*/ 1664102 h 6857999"/>
              <a:gd name="connsiteX175" fmla="*/ 9186244 w 12193200"/>
              <a:gd name="connsiteY175" fmla="*/ 190219 h 6857999"/>
              <a:gd name="connsiteX176" fmla="*/ 6191504 w 12193200"/>
              <a:gd name="connsiteY176" fmla="*/ 190219 h 6857999"/>
              <a:gd name="connsiteX177" fmla="*/ 6191504 w 12193200"/>
              <a:gd name="connsiteY177" fmla="*/ 1664102 h 6857999"/>
              <a:gd name="connsiteX178" fmla="*/ 8999466 w 12193200"/>
              <a:gd name="connsiteY178" fmla="*/ 1664102 h 6857999"/>
              <a:gd name="connsiteX179" fmla="*/ 8999466 w 12193200"/>
              <a:gd name="connsiteY179" fmla="*/ 190219 h 6857999"/>
              <a:gd name="connsiteX180" fmla="*/ 6006316 w 12193200"/>
              <a:gd name="connsiteY180" fmla="*/ 190219 h 6857999"/>
              <a:gd name="connsiteX181" fmla="*/ 6006316 w 12193200"/>
              <a:gd name="connsiteY181" fmla="*/ 1664102 h 6857999"/>
              <a:gd name="connsiteX182" fmla="*/ 6184304 w 12193200"/>
              <a:gd name="connsiteY182" fmla="*/ 1664102 h 6857999"/>
              <a:gd name="connsiteX183" fmla="*/ 6184304 w 12193200"/>
              <a:gd name="connsiteY183" fmla="*/ 190219 h 6857999"/>
              <a:gd name="connsiteX184" fmla="*/ 3191152 w 12193200"/>
              <a:gd name="connsiteY184" fmla="*/ 190219 h 6857999"/>
              <a:gd name="connsiteX185" fmla="*/ 3191152 w 12193200"/>
              <a:gd name="connsiteY185" fmla="*/ 1664102 h 6857999"/>
              <a:gd name="connsiteX186" fmla="*/ 5999116 w 12193200"/>
              <a:gd name="connsiteY186" fmla="*/ 1664102 h 6857999"/>
              <a:gd name="connsiteX187" fmla="*/ 5999116 w 12193200"/>
              <a:gd name="connsiteY187" fmla="*/ 190219 h 6857999"/>
              <a:gd name="connsiteX188" fmla="*/ 3004803 w 12193200"/>
              <a:gd name="connsiteY188" fmla="*/ 190219 h 6857999"/>
              <a:gd name="connsiteX189" fmla="*/ 3004803 w 12193200"/>
              <a:gd name="connsiteY189" fmla="*/ 1664102 h 6857999"/>
              <a:gd name="connsiteX190" fmla="*/ 3183952 w 12193200"/>
              <a:gd name="connsiteY190" fmla="*/ 1664102 h 6857999"/>
              <a:gd name="connsiteX191" fmla="*/ 3183952 w 12193200"/>
              <a:gd name="connsiteY191" fmla="*/ 190219 h 6857999"/>
              <a:gd name="connsiteX192" fmla="*/ 190221 w 12193200"/>
              <a:gd name="connsiteY192" fmla="*/ 190219 h 6857999"/>
              <a:gd name="connsiteX193" fmla="*/ 190221 w 12193200"/>
              <a:gd name="connsiteY193" fmla="*/ 1664102 h 6857999"/>
              <a:gd name="connsiteX194" fmla="*/ 2997602 w 12193200"/>
              <a:gd name="connsiteY194" fmla="*/ 1664102 h 6857999"/>
              <a:gd name="connsiteX195" fmla="*/ 2997602 w 12193200"/>
              <a:gd name="connsiteY195" fmla="*/ 190219 h 6857999"/>
              <a:gd name="connsiteX196" fmla="*/ 183021 w 12193200"/>
              <a:gd name="connsiteY196" fmla="*/ 0 h 6857999"/>
              <a:gd name="connsiteX197" fmla="*/ 190221 w 12193200"/>
              <a:gd name="connsiteY197" fmla="*/ 0 h 6857999"/>
              <a:gd name="connsiteX198" fmla="*/ 190221 w 12193200"/>
              <a:gd name="connsiteY198" fmla="*/ 183019 h 6857999"/>
              <a:gd name="connsiteX199" fmla="*/ 2997602 w 12193200"/>
              <a:gd name="connsiteY199" fmla="*/ 183019 h 6857999"/>
              <a:gd name="connsiteX200" fmla="*/ 2997602 w 12193200"/>
              <a:gd name="connsiteY200" fmla="*/ 0 h 6857999"/>
              <a:gd name="connsiteX201" fmla="*/ 3004803 w 12193200"/>
              <a:gd name="connsiteY201" fmla="*/ 0 h 6857999"/>
              <a:gd name="connsiteX202" fmla="*/ 3004803 w 12193200"/>
              <a:gd name="connsiteY202" fmla="*/ 183019 h 6857999"/>
              <a:gd name="connsiteX203" fmla="*/ 3183952 w 12193200"/>
              <a:gd name="connsiteY203" fmla="*/ 183019 h 6857999"/>
              <a:gd name="connsiteX204" fmla="*/ 3183952 w 12193200"/>
              <a:gd name="connsiteY204" fmla="*/ 0 h 6857999"/>
              <a:gd name="connsiteX205" fmla="*/ 3191152 w 12193200"/>
              <a:gd name="connsiteY205" fmla="*/ 0 h 6857999"/>
              <a:gd name="connsiteX206" fmla="*/ 3191152 w 12193200"/>
              <a:gd name="connsiteY206" fmla="*/ 183019 h 6857999"/>
              <a:gd name="connsiteX207" fmla="*/ 5999116 w 12193200"/>
              <a:gd name="connsiteY207" fmla="*/ 183019 h 6857999"/>
              <a:gd name="connsiteX208" fmla="*/ 5999116 w 12193200"/>
              <a:gd name="connsiteY208" fmla="*/ 0 h 6857999"/>
              <a:gd name="connsiteX209" fmla="*/ 6006316 w 12193200"/>
              <a:gd name="connsiteY209" fmla="*/ 0 h 6857999"/>
              <a:gd name="connsiteX210" fmla="*/ 6006316 w 12193200"/>
              <a:gd name="connsiteY210" fmla="*/ 183019 h 6857999"/>
              <a:gd name="connsiteX211" fmla="*/ 6184304 w 12193200"/>
              <a:gd name="connsiteY211" fmla="*/ 183019 h 6857999"/>
              <a:gd name="connsiteX212" fmla="*/ 6184304 w 12193200"/>
              <a:gd name="connsiteY212" fmla="*/ 0 h 6857999"/>
              <a:gd name="connsiteX213" fmla="*/ 6191504 w 12193200"/>
              <a:gd name="connsiteY213" fmla="*/ 0 h 6857999"/>
              <a:gd name="connsiteX214" fmla="*/ 6191504 w 12193200"/>
              <a:gd name="connsiteY214" fmla="*/ 183019 h 6857999"/>
              <a:gd name="connsiteX215" fmla="*/ 8999466 w 12193200"/>
              <a:gd name="connsiteY215" fmla="*/ 183019 h 6857999"/>
              <a:gd name="connsiteX216" fmla="*/ 8999466 w 12193200"/>
              <a:gd name="connsiteY216" fmla="*/ 0 h 6857999"/>
              <a:gd name="connsiteX217" fmla="*/ 9006666 w 12193200"/>
              <a:gd name="connsiteY217" fmla="*/ 0 h 6857999"/>
              <a:gd name="connsiteX218" fmla="*/ 9006666 w 12193200"/>
              <a:gd name="connsiteY218" fmla="*/ 183019 h 6857999"/>
              <a:gd name="connsiteX219" fmla="*/ 9186244 w 12193200"/>
              <a:gd name="connsiteY219" fmla="*/ 183019 h 6857999"/>
              <a:gd name="connsiteX220" fmla="*/ 9186244 w 12193200"/>
              <a:gd name="connsiteY220" fmla="*/ 1 h 6857999"/>
              <a:gd name="connsiteX221" fmla="*/ 9193444 w 12193200"/>
              <a:gd name="connsiteY221" fmla="*/ 1 h 6857999"/>
              <a:gd name="connsiteX222" fmla="*/ 9193444 w 12193200"/>
              <a:gd name="connsiteY222" fmla="*/ 183019 h 6857999"/>
              <a:gd name="connsiteX223" fmla="*/ 12001406 w 12193200"/>
              <a:gd name="connsiteY223" fmla="*/ 183019 h 6857999"/>
              <a:gd name="connsiteX224" fmla="*/ 12001406 w 12193200"/>
              <a:gd name="connsiteY224" fmla="*/ 1 h 6857999"/>
              <a:gd name="connsiteX225" fmla="*/ 12008606 w 12193200"/>
              <a:gd name="connsiteY225" fmla="*/ 1 h 6857999"/>
              <a:gd name="connsiteX226" fmla="*/ 12008606 w 12193200"/>
              <a:gd name="connsiteY226" fmla="*/ 183019 h 6857999"/>
              <a:gd name="connsiteX227" fmla="*/ 12193200 w 12193200"/>
              <a:gd name="connsiteY227" fmla="*/ 183019 h 6857999"/>
              <a:gd name="connsiteX228" fmla="*/ 12193200 w 12193200"/>
              <a:gd name="connsiteY228" fmla="*/ 190219 h 6857999"/>
              <a:gd name="connsiteX229" fmla="*/ 12008606 w 12193200"/>
              <a:gd name="connsiteY229" fmla="*/ 190219 h 6857999"/>
              <a:gd name="connsiteX230" fmla="*/ 12008606 w 12193200"/>
              <a:gd name="connsiteY230" fmla="*/ 1664102 h 6857999"/>
              <a:gd name="connsiteX231" fmla="*/ 12193200 w 12193200"/>
              <a:gd name="connsiteY231" fmla="*/ 1664102 h 6857999"/>
              <a:gd name="connsiteX232" fmla="*/ 12193200 w 12193200"/>
              <a:gd name="connsiteY232" fmla="*/ 1671302 h 6857999"/>
              <a:gd name="connsiteX233" fmla="*/ 12008606 w 12193200"/>
              <a:gd name="connsiteY233" fmla="*/ 1671302 h 6857999"/>
              <a:gd name="connsiteX234" fmla="*/ 12008606 w 12193200"/>
              <a:gd name="connsiteY234" fmla="*/ 1852040 h 6857999"/>
              <a:gd name="connsiteX235" fmla="*/ 12193200 w 12193200"/>
              <a:gd name="connsiteY235" fmla="*/ 1852040 h 6857999"/>
              <a:gd name="connsiteX236" fmla="*/ 12193200 w 12193200"/>
              <a:gd name="connsiteY236" fmla="*/ 1859240 h 6857999"/>
              <a:gd name="connsiteX237" fmla="*/ 12008606 w 12193200"/>
              <a:gd name="connsiteY237" fmla="*/ 1859240 h 6857999"/>
              <a:gd name="connsiteX238" fmla="*/ 12008606 w 12193200"/>
              <a:gd name="connsiteY238" fmla="*/ 3332115 h 6857999"/>
              <a:gd name="connsiteX239" fmla="*/ 12193200 w 12193200"/>
              <a:gd name="connsiteY239" fmla="*/ 3332115 h 6857999"/>
              <a:gd name="connsiteX240" fmla="*/ 12193200 w 12193200"/>
              <a:gd name="connsiteY240" fmla="*/ 3339315 h 6857999"/>
              <a:gd name="connsiteX241" fmla="*/ 12008606 w 12193200"/>
              <a:gd name="connsiteY241" fmla="*/ 3339315 h 6857999"/>
              <a:gd name="connsiteX242" fmla="*/ 12008606 w 12193200"/>
              <a:gd name="connsiteY242" fmla="*/ 3517303 h 6857999"/>
              <a:gd name="connsiteX243" fmla="*/ 12193200 w 12193200"/>
              <a:gd name="connsiteY243" fmla="*/ 3517303 h 6857999"/>
              <a:gd name="connsiteX244" fmla="*/ 12193200 w 12193200"/>
              <a:gd name="connsiteY244" fmla="*/ 3524503 h 6857999"/>
              <a:gd name="connsiteX245" fmla="*/ 12008606 w 12193200"/>
              <a:gd name="connsiteY245" fmla="*/ 3524503 h 6857999"/>
              <a:gd name="connsiteX246" fmla="*/ 12008606 w 12193200"/>
              <a:gd name="connsiteY246" fmla="*/ 4998966 h 6857999"/>
              <a:gd name="connsiteX247" fmla="*/ 12193200 w 12193200"/>
              <a:gd name="connsiteY247" fmla="*/ 4998966 h 6857999"/>
              <a:gd name="connsiteX248" fmla="*/ 12193200 w 12193200"/>
              <a:gd name="connsiteY248" fmla="*/ 5006166 h 6857999"/>
              <a:gd name="connsiteX249" fmla="*/ 12008606 w 12193200"/>
              <a:gd name="connsiteY249" fmla="*/ 5006166 h 6857999"/>
              <a:gd name="connsiteX250" fmla="*/ 12008606 w 12193200"/>
              <a:gd name="connsiteY250" fmla="*/ 5185743 h 6857999"/>
              <a:gd name="connsiteX251" fmla="*/ 12193200 w 12193200"/>
              <a:gd name="connsiteY251" fmla="*/ 5185743 h 6857999"/>
              <a:gd name="connsiteX252" fmla="*/ 12193200 w 12193200"/>
              <a:gd name="connsiteY252" fmla="*/ 5192943 h 6857999"/>
              <a:gd name="connsiteX253" fmla="*/ 12008606 w 12193200"/>
              <a:gd name="connsiteY253" fmla="*/ 5192943 h 6857999"/>
              <a:gd name="connsiteX254" fmla="*/ 12008606 w 12193200"/>
              <a:gd name="connsiteY254" fmla="*/ 6668993 h 6857999"/>
              <a:gd name="connsiteX255" fmla="*/ 12193200 w 12193200"/>
              <a:gd name="connsiteY255" fmla="*/ 6668993 h 6857999"/>
              <a:gd name="connsiteX256" fmla="*/ 12193200 w 12193200"/>
              <a:gd name="connsiteY256" fmla="*/ 6676193 h 6857999"/>
              <a:gd name="connsiteX257" fmla="*/ 12008606 w 12193200"/>
              <a:gd name="connsiteY257" fmla="*/ 6676193 h 6857999"/>
              <a:gd name="connsiteX258" fmla="*/ 12008606 w 12193200"/>
              <a:gd name="connsiteY258" fmla="*/ 6857999 h 6857999"/>
              <a:gd name="connsiteX259" fmla="*/ 12001406 w 12193200"/>
              <a:gd name="connsiteY259" fmla="*/ 6857999 h 6857999"/>
              <a:gd name="connsiteX260" fmla="*/ 12001406 w 12193200"/>
              <a:gd name="connsiteY260" fmla="*/ 6676193 h 6857999"/>
              <a:gd name="connsiteX261" fmla="*/ 9193444 w 12193200"/>
              <a:gd name="connsiteY261" fmla="*/ 6676193 h 6857999"/>
              <a:gd name="connsiteX262" fmla="*/ 9193444 w 12193200"/>
              <a:gd name="connsiteY262" fmla="*/ 6857999 h 6857999"/>
              <a:gd name="connsiteX263" fmla="*/ 9186244 w 12193200"/>
              <a:gd name="connsiteY263" fmla="*/ 6857999 h 6857999"/>
              <a:gd name="connsiteX264" fmla="*/ 9186244 w 12193200"/>
              <a:gd name="connsiteY264" fmla="*/ 6676193 h 6857999"/>
              <a:gd name="connsiteX265" fmla="*/ 9006666 w 12193200"/>
              <a:gd name="connsiteY265" fmla="*/ 6676193 h 6857999"/>
              <a:gd name="connsiteX266" fmla="*/ 9006666 w 12193200"/>
              <a:gd name="connsiteY266" fmla="*/ 6857999 h 6857999"/>
              <a:gd name="connsiteX267" fmla="*/ 8999466 w 12193200"/>
              <a:gd name="connsiteY267" fmla="*/ 6857999 h 6857999"/>
              <a:gd name="connsiteX268" fmla="*/ 8999466 w 12193200"/>
              <a:gd name="connsiteY268" fmla="*/ 6676193 h 6857999"/>
              <a:gd name="connsiteX269" fmla="*/ 6191504 w 12193200"/>
              <a:gd name="connsiteY269" fmla="*/ 6676193 h 6857999"/>
              <a:gd name="connsiteX270" fmla="*/ 6191504 w 12193200"/>
              <a:gd name="connsiteY270" fmla="*/ 6857999 h 6857999"/>
              <a:gd name="connsiteX271" fmla="*/ 6184304 w 12193200"/>
              <a:gd name="connsiteY271" fmla="*/ 6857999 h 6857999"/>
              <a:gd name="connsiteX272" fmla="*/ 6184304 w 12193200"/>
              <a:gd name="connsiteY272" fmla="*/ 6676193 h 6857999"/>
              <a:gd name="connsiteX273" fmla="*/ 6006316 w 12193200"/>
              <a:gd name="connsiteY273" fmla="*/ 6676193 h 6857999"/>
              <a:gd name="connsiteX274" fmla="*/ 6006316 w 12193200"/>
              <a:gd name="connsiteY274" fmla="*/ 6857999 h 6857999"/>
              <a:gd name="connsiteX275" fmla="*/ 5999116 w 12193200"/>
              <a:gd name="connsiteY275" fmla="*/ 6857999 h 6857999"/>
              <a:gd name="connsiteX276" fmla="*/ 5999116 w 12193200"/>
              <a:gd name="connsiteY276" fmla="*/ 6676193 h 6857999"/>
              <a:gd name="connsiteX277" fmla="*/ 3191152 w 12193200"/>
              <a:gd name="connsiteY277" fmla="*/ 6676193 h 6857999"/>
              <a:gd name="connsiteX278" fmla="*/ 3191152 w 12193200"/>
              <a:gd name="connsiteY278" fmla="*/ 6857999 h 6857999"/>
              <a:gd name="connsiteX279" fmla="*/ 3183952 w 12193200"/>
              <a:gd name="connsiteY279" fmla="*/ 6857999 h 6857999"/>
              <a:gd name="connsiteX280" fmla="*/ 3183952 w 12193200"/>
              <a:gd name="connsiteY280" fmla="*/ 6676193 h 6857999"/>
              <a:gd name="connsiteX281" fmla="*/ 3004803 w 12193200"/>
              <a:gd name="connsiteY281" fmla="*/ 6676193 h 6857999"/>
              <a:gd name="connsiteX282" fmla="*/ 3004803 w 12193200"/>
              <a:gd name="connsiteY282" fmla="*/ 6857999 h 6857999"/>
              <a:gd name="connsiteX283" fmla="*/ 2997602 w 12193200"/>
              <a:gd name="connsiteY283" fmla="*/ 6857999 h 6857999"/>
              <a:gd name="connsiteX284" fmla="*/ 2997602 w 12193200"/>
              <a:gd name="connsiteY284" fmla="*/ 6676193 h 6857999"/>
              <a:gd name="connsiteX285" fmla="*/ 190221 w 12193200"/>
              <a:gd name="connsiteY285" fmla="*/ 6676193 h 6857999"/>
              <a:gd name="connsiteX286" fmla="*/ 190221 w 12193200"/>
              <a:gd name="connsiteY286" fmla="*/ 6857999 h 6857999"/>
              <a:gd name="connsiteX287" fmla="*/ 183021 w 12193200"/>
              <a:gd name="connsiteY287" fmla="*/ 6857999 h 6857999"/>
              <a:gd name="connsiteX288" fmla="*/ 183021 w 12193200"/>
              <a:gd name="connsiteY288" fmla="*/ 6676193 h 6857999"/>
              <a:gd name="connsiteX289" fmla="*/ 0 w 12193200"/>
              <a:gd name="connsiteY289" fmla="*/ 6676193 h 6857999"/>
              <a:gd name="connsiteX290" fmla="*/ 0 w 12193200"/>
              <a:gd name="connsiteY290" fmla="*/ 6668993 h 6857999"/>
              <a:gd name="connsiteX291" fmla="*/ 183021 w 12193200"/>
              <a:gd name="connsiteY291" fmla="*/ 6668993 h 6857999"/>
              <a:gd name="connsiteX292" fmla="*/ 183021 w 12193200"/>
              <a:gd name="connsiteY292" fmla="*/ 5192943 h 6857999"/>
              <a:gd name="connsiteX293" fmla="*/ 0 w 12193200"/>
              <a:gd name="connsiteY293" fmla="*/ 5192943 h 6857999"/>
              <a:gd name="connsiteX294" fmla="*/ 0 w 12193200"/>
              <a:gd name="connsiteY294" fmla="*/ 5185743 h 6857999"/>
              <a:gd name="connsiteX295" fmla="*/ 183021 w 12193200"/>
              <a:gd name="connsiteY295" fmla="*/ 5185743 h 6857999"/>
              <a:gd name="connsiteX296" fmla="*/ 183021 w 12193200"/>
              <a:gd name="connsiteY296" fmla="*/ 5006166 h 6857999"/>
              <a:gd name="connsiteX297" fmla="*/ 1 w 12193200"/>
              <a:gd name="connsiteY297" fmla="*/ 5006166 h 6857999"/>
              <a:gd name="connsiteX298" fmla="*/ 1 w 12193200"/>
              <a:gd name="connsiteY298" fmla="*/ 4998966 h 6857999"/>
              <a:gd name="connsiteX299" fmla="*/ 183021 w 12193200"/>
              <a:gd name="connsiteY299" fmla="*/ 4998966 h 6857999"/>
              <a:gd name="connsiteX300" fmla="*/ 183021 w 12193200"/>
              <a:gd name="connsiteY300" fmla="*/ 3524503 h 6857999"/>
              <a:gd name="connsiteX301" fmla="*/ 1 w 12193200"/>
              <a:gd name="connsiteY301" fmla="*/ 3524503 h 6857999"/>
              <a:gd name="connsiteX302" fmla="*/ 1 w 12193200"/>
              <a:gd name="connsiteY302" fmla="*/ 3517303 h 6857999"/>
              <a:gd name="connsiteX303" fmla="*/ 183021 w 12193200"/>
              <a:gd name="connsiteY303" fmla="*/ 3517303 h 6857999"/>
              <a:gd name="connsiteX304" fmla="*/ 183021 w 12193200"/>
              <a:gd name="connsiteY304" fmla="*/ 3339315 h 6857999"/>
              <a:gd name="connsiteX305" fmla="*/ 1 w 12193200"/>
              <a:gd name="connsiteY305" fmla="*/ 3339315 h 6857999"/>
              <a:gd name="connsiteX306" fmla="*/ 1 w 12193200"/>
              <a:gd name="connsiteY306" fmla="*/ 3332115 h 6857999"/>
              <a:gd name="connsiteX307" fmla="*/ 183021 w 12193200"/>
              <a:gd name="connsiteY307" fmla="*/ 3332115 h 6857999"/>
              <a:gd name="connsiteX308" fmla="*/ 183021 w 12193200"/>
              <a:gd name="connsiteY308" fmla="*/ 1859240 h 6857999"/>
              <a:gd name="connsiteX309" fmla="*/ 1 w 12193200"/>
              <a:gd name="connsiteY309" fmla="*/ 1859240 h 6857999"/>
              <a:gd name="connsiteX310" fmla="*/ 1 w 12193200"/>
              <a:gd name="connsiteY310" fmla="*/ 1852040 h 6857999"/>
              <a:gd name="connsiteX311" fmla="*/ 183021 w 12193200"/>
              <a:gd name="connsiteY311" fmla="*/ 1852040 h 6857999"/>
              <a:gd name="connsiteX312" fmla="*/ 183021 w 12193200"/>
              <a:gd name="connsiteY312" fmla="*/ 1671302 h 6857999"/>
              <a:gd name="connsiteX313" fmla="*/ 1 w 12193200"/>
              <a:gd name="connsiteY313" fmla="*/ 1671302 h 6857999"/>
              <a:gd name="connsiteX314" fmla="*/ 1 w 12193200"/>
              <a:gd name="connsiteY314" fmla="*/ 1664102 h 6857999"/>
              <a:gd name="connsiteX315" fmla="*/ 183021 w 12193200"/>
              <a:gd name="connsiteY315" fmla="*/ 1664102 h 6857999"/>
              <a:gd name="connsiteX316" fmla="*/ 183021 w 12193200"/>
              <a:gd name="connsiteY316" fmla="*/ 190219 h 6857999"/>
              <a:gd name="connsiteX317" fmla="*/ 1 w 12193200"/>
              <a:gd name="connsiteY317" fmla="*/ 190219 h 6857999"/>
              <a:gd name="connsiteX318" fmla="*/ 1 w 12193200"/>
              <a:gd name="connsiteY318" fmla="*/ 183019 h 6857999"/>
              <a:gd name="connsiteX319" fmla="*/ 183021 w 12193200"/>
              <a:gd name="connsiteY319" fmla="*/ 18301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2193200" h="6857999">
                <a:moveTo>
                  <a:pt x="9193444" y="5192943"/>
                </a:moveTo>
                <a:lnTo>
                  <a:pt x="9193444" y="6668993"/>
                </a:lnTo>
                <a:lnTo>
                  <a:pt x="12001406" y="6668993"/>
                </a:lnTo>
                <a:lnTo>
                  <a:pt x="12001406" y="5192943"/>
                </a:lnTo>
                <a:close/>
                <a:moveTo>
                  <a:pt x="9006666" y="5192943"/>
                </a:moveTo>
                <a:lnTo>
                  <a:pt x="9006666" y="6668993"/>
                </a:lnTo>
                <a:lnTo>
                  <a:pt x="9186244" y="6668993"/>
                </a:lnTo>
                <a:lnTo>
                  <a:pt x="9186244" y="5192943"/>
                </a:lnTo>
                <a:close/>
                <a:moveTo>
                  <a:pt x="6191504" y="5192943"/>
                </a:moveTo>
                <a:lnTo>
                  <a:pt x="6191504" y="6668993"/>
                </a:lnTo>
                <a:lnTo>
                  <a:pt x="8999466" y="6668993"/>
                </a:lnTo>
                <a:lnTo>
                  <a:pt x="8999466" y="5192943"/>
                </a:lnTo>
                <a:close/>
                <a:moveTo>
                  <a:pt x="6006316" y="5192943"/>
                </a:moveTo>
                <a:lnTo>
                  <a:pt x="6006316" y="6668993"/>
                </a:lnTo>
                <a:lnTo>
                  <a:pt x="6184304" y="6668993"/>
                </a:lnTo>
                <a:lnTo>
                  <a:pt x="6184304" y="5192943"/>
                </a:lnTo>
                <a:close/>
                <a:moveTo>
                  <a:pt x="3191152" y="5192943"/>
                </a:moveTo>
                <a:lnTo>
                  <a:pt x="3191152" y="6668993"/>
                </a:lnTo>
                <a:lnTo>
                  <a:pt x="5999116" y="6668993"/>
                </a:lnTo>
                <a:lnTo>
                  <a:pt x="5999116" y="5192943"/>
                </a:lnTo>
                <a:close/>
                <a:moveTo>
                  <a:pt x="3004803" y="5192943"/>
                </a:moveTo>
                <a:lnTo>
                  <a:pt x="3004803" y="6668993"/>
                </a:lnTo>
                <a:lnTo>
                  <a:pt x="3183952" y="6668993"/>
                </a:lnTo>
                <a:lnTo>
                  <a:pt x="3183952" y="5192943"/>
                </a:lnTo>
                <a:close/>
                <a:moveTo>
                  <a:pt x="190221" y="5192943"/>
                </a:moveTo>
                <a:lnTo>
                  <a:pt x="190221" y="6668993"/>
                </a:lnTo>
                <a:lnTo>
                  <a:pt x="2997602" y="6668993"/>
                </a:lnTo>
                <a:lnTo>
                  <a:pt x="2997602" y="5192943"/>
                </a:lnTo>
                <a:close/>
                <a:moveTo>
                  <a:pt x="9193444" y="5006166"/>
                </a:moveTo>
                <a:lnTo>
                  <a:pt x="9193444" y="5185743"/>
                </a:lnTo>
                <a:lnTo>
                  <a:pt x="12001406" y="5185743"/>
                </a:lnTo>
                <a:lnTo>
                  <a:pt x="12001406" y="5006166"/>
                </a:lnTo>
                <a:close/>
                <a:moveTo>
                  <a:pt x="9006666" y="5006166"/>
                </a:moveTo>
                <a:lnTo>
                  <a:pt x="9006666" y="5185743"/>
                </a:lnTo>
                <a:lnTo>
                  <a:pt x="9186244" y="5185743"/>
                </a:lnTo>
                <a:lnTo>
                  <a:pt x="9186244" y="5006166"/>
                </a:lnTo>
                <a:close/>
                <a:moveTo>
                  <a:pt x="6191504" y="5006166"/>
                </a:moveTo>
                <a:lnTo>
                  <a:pt x="6191504" y="5185743"/>
                </a:lnTo>
                <a:lnTo>
                  <a:pt x="8999466" y="5185743"/>
                </a:lnTo>
                <a:lnTo>
                  <a:pt x="8999466" y="5006166"/>
                </a:lnTo>
                <a:close/>
                <a:moveTo>
                  <a:pt x="6006316" y="5006166"/>
                </a:moveTo>
                <a:lnTo>
                  <a:pt x="6006316" y="5185743"/>
                </a:lnTo>
                <a:lnTo>
                  <a:pt x="6184304" y="5185743"/>
                </a:lnTo>
                <a:lnTo>
                  <a:pt x="6184304" y="5006166"/>
                </a:lnTo>
                <a:close/>
                <a:moveTo>
                  <a:pt x="3191152" y="5006166"/>
                </a:moveTo>
                <a:lnTo>
                  <a:pt x="3191152" y="5185743"/>
                </a:lnTo>
                <a:lnTo>
                  <a:pt x="5999116" y="5185743"/>
                </a:lnTo>
                <a:lnTo>
                  <a:pt x="5999116" y="5006166"/>
                </a:lnTo>
                <a:close/>
                <a:moveTo>
                  <a:pt x="3004803" y="5006166"/>
                </a:moveTo>
                <a:lnTo>
                  <a:pt x="3004803" y="5185743"/>
                </a:lnTo>
                <a:lnTo>
                  <a:pt x="3183952" y="5185743"/>
                </a:lnTo>
                <a:lnTo>
                  <a:pt x="3183952" y="5006166"/>
                </a:lnTo>
                <a:close/>
                <a:moveTo>
                  <a:pt x="190221" y="5006166"/>
                </a:moveTo>
                <a:lnTo>
                  <a:pt x="190221" y="5185743"/>
                </a:lnTo>
                <a:lnTo>
                  <a:pt x="2997602" y="5185743"/>
                </a:lnTo>
                <a:lnTo>
                  <a:pt x="2997602" y="5006166"/>
                </a:lnTo>
                <a:close/>
                <a:moveTo>
                  <a:pt x="9193444" y="3524503"/>
                </a:moveTo>
                <a:lnTo>
                  <a:pt x="9193444" y="4998966"/>
                </a:lnTo>
                <a:lnTo>
                  <a:pt x="12001406" y="4998966"/>
                </a:lnTo>
                <a:lnTo>
                  <a:pt x="12001406" y="3524503"/>
                </a:lnTo>
                <a:close/>
                <a:moveTo>
                  <a:pt x="9006666" y="3524503"/>
                </a:moveTo>
                <a:lnTo>
                  <a:pt x="9006666" y="4998966"/>
                </a:lnTo>
                <a:lnTo>
                  <a:pt x="9186244" y="4998966"/>
                </a:lnTo>
                <a:lnTo>
                  <a:pt x="9186244" y="3524503"/>
                </a:lnTo>
                <a:close/>
                <a:moveTo>
                  <a:pt x="6191504" y="3524503"/>
                </a:moveTo>
                <a:lnTo>
                  <a:pt x="6191504" y="4998966"/>
                </a:lnTo>
                <a:lnTo>
                  <a:pt x="8999466" y="4998966"/>
                </a:lnTo>
                <a:lnTo>
                  <a:pt x="8999466" y="3524503"/>
                </a:lnTo>
                <a:close/>
                <a:moveTo>
                  <a:pt x="6006316" y="3524503"/>
                </a:moveTo>
                <a:lnTo>
                  <a:pt x="6006316" y="4998966"/>
                </a:lnTo>
                <a:lnTo>
                  <a:pt x="6184304" y="4998966"/>
                </a:lnTo>
                <a:lnTo>
                  <a:pt x="6184304" y="3524503"/>
                </a:lnTo>
                <a:close/>
                <a:moveTo>
                  <a:pt x="3191152" y="3524503"/>
                </a:moveTo>
                <a:lnTo>
                  <a:pt x="3191152" y="4998966"/>
                </a:lnTo>
                <a:lnTo>
                  <a:pt x="5999116" y="4998966"/>
                </a:lnTo>
                <a:lnTo>
                  <a:pt x="5999116" y="3524503"/>
                </a:lnTo>
                <a:close/>
                <a:moveTo>
                  <a:pt x="3004803" y="3524503"/>
                </a:moveTo>
                <a:lnTo>
                  <a:pt x="3004803" y="4998966"/>
                </a:lnTo>
                <a:lnTo>
                  <a:pt x="3183952" y="4998966"/>
                </a:lnTo>
                <a:lnTo>
                  <a:pt x="3183952" y="3524503"/>
                </a:lnTo>
                <a:close/>
                <a:moveTo>
                  <a:pt x="190221" y="3524503"/>
                </a:moveTo>
                <a:lnTo>
                  <a:pt x="190221" y="4998966"/>
                </a:lnTo>
                <a:lnTo>
                  <a:pt x="2997602" y="4998966"/>
                </a:lnTo>
                <a:lnTo>
                  <a:pt x="2997602" y="3524503"/>
                </a:lnTo>
                <a:close/>
                <a:moveTo>
                  <a:pt x="9193444" y="3339315"/>
                </a:moveTo>
                <a:lnTo>
                  <a:pt x="9193444" y="3517303"/>
                </a:lnTo>
                <a:lnTo>
                  <a:pt x="12001406" y="3517303"/>
                </a:lnTo>
                <a:lnTo>
                  <a:pt x="12001406" y="3339315"/>
                </a:lnTo>
                <a:close/>
                <a:moveTo>
                  <a:pt x="9006666" y="3339315"/>
                </a:moveTo>
                <a:lnTo>
                  <a:pt x="9006666" y="3517303"/>
                </a:lnTo>
                <a:lnTo>
                  <a:pt x="9186244" y="3517303"/>
                </a:lnTo>
                <a:lnTo>
                  <a:pt x="9186244" y="3339315"/>
                </a:lnTo>
                <a:close/>
                <a:moveTo>
                  <a:pt x="6191504" y="3339315"/>
                </a:moveTo>
                <a:lnTo>
                  <a:pt x="6191504" y="3517303"/>
                </a:lnTo>
                <a:lnTo>
                  <a:pt x="8999466" y="3517303"/>
                </a:lnTo>
                <a:lnTo>
                  <a:pt x="8999466" y="3339315"/>
                </a:lnTo>
                <a:close/>
                <a:moveTo>
                  <a:pt x="6006316" y="3339315"/>
                </a:moveTo>
                <a:lnTo>
                  <a:pt x="6006316" y="3517303"/>
                </a:lnTo>
                <a:lnTo>
                  <a:pt x="6184304" y="3517303"/>
                </a:lnTo>
                <a:lnTo>
                  <a:pt x="6184304" y="3339315"/>
                </a:lnTo>
                <a:close/>
                <a:moveTo>
                  <a:pt x="3191152" y="3339315"/>
                </a:moveTo>
                <a:lnTo>
                  <a:pt x="3191152" y="3517303"/>
                </a:lnTo>
                <a:lnTo>
                  <a:pt x="5999116" y="3517303"/>
                </a:lnTo>
                <a:lnTo>
                  <a:pt x="5999116" y="3339315"/>
                </a:lnTo>
                <a:close/>
                <a:moveTo>
                  <a:pt x="3004803" y="3339315"/>
                </a:moveTo>
                <a:lnTo>
                  <a:pt x="3004803" y="3517303"/>
                </a:lnTo>
                <a:lnTo>
                  <a:pt x="3183952" y="3517303"/>
                </a:lnTo>
                <a:lnTo>
                  <a:pt x="3183952" y="3339315"/>
                </a:lnTo>
                <a:close/>
                <a:moveTo>
                  <a:pt x="190221" y="3339315"/>
                </a:moveTo>
                <a:lnTo>
                  <a:pt x="190221" y="3517303"/>
                </a:lnTo>
                <a:lnTo>
                  <a:pt x="2997602" y="3517303"/>
                </a:lnTo>
                <a:lnTo>
                  <a:pt x="2997602" y="3339315"/>
                </a:lnTo>
                <a:close/>
                <a:moveTo>
                  <a:pt x="9193444" y="1859240"/>
                </a:moveTo>
                <a:lnTo>
                  <a:pt x="9193444" y="3332115"/>
                </a:lnTo>
                <a:lnTo>
                  <a:pt x="12001406" y="3332115"/>
                </a:lnTo>
                <a:lnTo>
                  <a:pt x="12001406" y="1859240"/>
                </a:lnTo>
                <a:close/>
                <a:moveTo>
                  <a:pt x="9006666" y="1859240"/>
                </a:moveTo>
                <a:lnTo>
                  <a:pt x="9006666" y="3332115"/>
                </a:lnTo>
                <a:lnTo>
                  <a:pt x="9186244" y="3332115"/>
                </a:lnTo>
                <a:lnTo>
                  <a:pt x="9186244" y="1859240"/>
                </a:lnTo>
                <a:close/>
                <a:moveTo>
                  <a:pt x="6191504" y="1859240"/>
                </a:moveTo>
                <a:lnTo>
                  <a:pt x="6191504" y="3332115"/>
                </a:lnTo>
                <a:lnTo>
                  <a:pt x="8999466" y="3332115"/>
                </a:lnTo>
                <a:lnTo>
                  <a:pt x="8999466" y="1859240"/>
                </a:lnTo>
                <a:close/>
                <a:moveTo>
                  <a:pt x="6006316" y="1859240"/>
                </a:moveTo>
                <a:lnTo>
                  <a:pt x="6006316" y="3332115"/>
                </a:lnTo>
                <a:lnTo>
                  <a:pt x="6184304" y="3332115"/>
                </a:lnTo>
                <a:lnTo>
                  <a:pt x="6184304" y="1859240"/>
                </a:lnTo>
                <a:close/>
                <a:moveTo>
                  <a:pt x="3191152" y="1859240"/>
                </a:moveTo>
                <a:lnTo>
                  <a:pt x="3191152" y="3332115"/>
                </a:lnTo>
                <a:lnTo>
                  <a:pt x="5999116" y="3332115"/>
                </a:lnTo>
                <a:lnTo>
                  <a:pt x="5999116" y="1859240"/>
                </a:lnTo>
                <a:close/>
                <a:moveTo>
                  <a:pt x="3004803" y="1859240"/>
                </a:moveTo>
                <a:lnTo>
                  <a:pt x="3004803" y="3332115"/>
                </a:lnTo>
                <a:lnTo>
                  <a:pt x="3183952" y="3332115"/>
                </a:lnTo>
                <a:lnTo>
                  <a:pt x="3183952" y="1859240"/>
                </a:lnTo>
                <a:close/>
                <a:moveTo>
                  <a:pt x="190221" y="1859240"/>
                </a:moveTo>
                <a:lnTo>
                  <a:pt x="190221" y="3332115"/>
                </a:lnTo>
                <a:lnTo>
                  <a:pt x="2997602" y="3332115"/>
                </a:lnTo>
                <a:lnTo>
                  <a:pt x="2997602" y="1859240"/>
                </a:lnTo>
                <a:close/>
                <a:moveTo>
                  <a:pt x="9193444" y="1671302"/>
                </a:moveTo>
                <a:lnTo>
                  <a:pt x="9193444" y="1852040"/>
                </a:lnTo>
                <a:lnTo>
                  <a:pt x="12001406" y="1852040"/>
                </a:lnTo>
                <a:lnTo>
                  <a:pt x="12001406" y="1671302"/>
                </a:lnTo>
                <a:close/>
                <a:moveTo>
                  <a:pt x="9006666" y="1671302"/>
                </a:moveTo>
                <a:lnTo>
                  <a:pt x="9006666" y="1852040"/>
                </a:lnTo>
                <a:lnTo>
                  <a:pt x="9186244" y="1852040"/>
                </a:lnTo>
                <a:lnTo>
                  <a:pt x="9186244" y="1671302"/>
                </a:lnTo>
                <a:close/>
                <a:moveTo>
                  <a:pt x="6191504" y="1671302"/>
                </a:moveTo>
                <a:lnTo>
                  <a:pt x="6191504" y="1852040"/>
                </a:lnTo>
                <a:lnTo>
                  <a:pt x="8999466" y="1852040"/>
                </a:lnTo>
                <a:lnTo>
                  <a:pt x="8999466" y="1671302"/>
                </a:lnTo>
                <a:close/>
                <a:moveTo>
                  <a:pt x="6006316" y="1671302"/>
                </a:moveTo>
                <a:lnTo>
                  <a:pt x="6006316" y="1852040"/>
                </a:lnTo>
                <a:lnTo>
                  <a:pt x="6184304" y="1852040"/>
                </a:lnTo>
                <a:lnTo>
                  <a:pt x="6184304" y="1671302"/>
                </a:lnTo>
                <a:close/>
                <a:moveTo>
                  <a:pt x="3191152" y="1671302"/>
                </a:moveTo>
                <a:lnTo>
                  <a:pt x="3191152" y="1852040"/>
                </a:lnTo>
                <a:lnTo>
                  <a:pt x="5999116" y="1852040"/>
                </a:lnTo>
                <a:lnTo>
                  <a:pt x="5999116" y="1671302"/>
                </a:lnTo>
                <a:close/>
                <a:moveTo>
                  <a:pt x="3004803" y="1671302"/>
                </a:moveTo>
                <a:lnTo>
                  <a:pt x="3004803" y="1852040"/>
                </a:lnTo>
                <a:lnTo>
                  <a:pt x="3183952" y="1852040"/>
                </a:lnTo>
                <a:lnTo>
                  <a:pt x="3183952" y="1671302"/>
                </a:lnTo>
                <a:close/>
                <a:moveTo>
                  <a:pt x="190221" y="1671302"/>
                </a:moveTo>
                <a:lnTo>
                  <a:pt x="190221" y="1852040"/>
                </a:lnTo>
                <a:lnTo>
                  <a:pt x="2997602" y="1852040"/>
                </a:lnTo>
                <a:lnTo>
                  <a:pt x="2997602" y="1671302"/>
                </a:lnTo>
                <a:close/>
                <a:moveTo>
                  <a:pt x="9193444" y="190219"/>
                </a:moveTo>
                <a:lnTo>
                  <a:pt x="9193444" y="1664102"/>
                </a:lnTo>
                <a:lnTo>
                  <a:pt x="12001406" y="1664102"/>
                </a:lnTo>
                <a:lnTo>
                  <a:pt x="12001406" y="190219"/>
                </a:lnTo>
                <a:close/>
                <a:moveTo>
                  <a:pt x="9006666" y="190219"/>
                </a:moveTo>
                <a:lnTo>
                  <a:pt x="9006666" y="1664102"/>
                </a:lnTo>
                <a:lnTo>
                  <a:pt x="9186244" y="1664102"/>
                </a:lnTo>
                <a:lnTo>
                  <a:pt x="9186244" y="190219"/>
                </a:lnTo>
                <a:close/>
                <a:moveTo>
                  <a:pt x="6191504" y="190219"/>
                </a:moveTo>
                <a:lnTo>
                  <a:pt x="6191504" y="1664102"/>
                </a:lnTo>
                <a:lnTo>
                  <a:pt x="8999466" y="1664102"/>
                </a:lnTo>
                <a:lnTo>
                  <a:pt x="8999466" y="190219"/>
                </a:lnTo>
                <a:close/>
                <a:moveTo>
                  <a:pt x="6006316" y="190219"/>
                </a:moveTo>
                <a:lnTo>
                  <a:pt x="6006316" y="1664102"/>
                </a:lnTo>
                <a:lnTo>
                  <a:pt x="6184304" y="1664102"/>
                </a:lnTo>
                <a:lnTo>
                  <a:pt x="6184304" y="190219"/>
                </a:lnTo>
                <a:close/>
                <a:moveTo>
                  <a:pt x="3191152" y="190219"/>
                </a:moveTo>
                <a:lnTo>
                  <a:pt x="3191152" y="1664102"/>
                </a:lnTo>
                <a:lnTo>
                  <a:pt x="5999116" y="1664102"/>
                </a:lnTo>
                <a:lnTo>
                  <a:pt x="5999116" y="190219"/>
                </a:lnTo>
                <a:close/>
                <a:moveTo>
                  <a:pt x="3004803" y="190219"/>
                </a:moveTo>
                <a:lnTo>
                  <a:pt x="3004803" y="1664102"/>
                </a:lnTo>
                <a:lnTo>
                  <a:pt x="3183952" y="1664102"/>
                </a:lnTo>
                <a:lnTo>
                  <a:pt x="3183952" y="190219"/>
                </a:lnTo>
                <a:close/>
                <a:moveTo>
                  <a:pt x="190221" y="190219"/>
                </a:moveTo>
                <a:lnTo>
                  <a:pt x="190221" y="1664102"/>
                </a:lnTo>
                <a:lnTo>
                  <a:pt x="2997602" y="1664102"/>
                </a:lnTo>
                <a:lnTo>
                  <a:pt x="2997602" y="190219"/>
                </a:lnTo>
                <a:close/>
                <a:moveTo>
                  <a:pt x="183021" y="0"/>
                </a:moveTo>
                <a:lnTo>
                  <a:pt x="190221" y="0"/>
                </a:lnTo>
                <a:lnTo>
                  <a:pt x="190221" y="183019"/>
                </a:lnTo>
                <a:lnTo>
                  <a:pt x="2997602" y="183019"/>
                </a:lnTo>
                <a:lnTo>
                  <a:pt x="2997602" y="0"/>
                </a:lnTo>
                <a:lnTo>
                  <a:pt x="3004803" y="0"/>
                </a:lnTo>
                <a:lnTo>
                  <a:pt x="3004803" y="183019"/>
                </a:lnTo>
                <a:lnTo>
                  <a:pt x="3183952" y="183019"/>
                </a:lnTo>
                <a:lnTo>
                  <a:pt x="3183952" y="0"/>
                </a:lnTo>
                <a:lnTo>
                  <a:pt x="3191152" y="0"/>
                </a:lnTo>
                <a:lnTo>
                  <a:pt x="3191152" y="183019"/>
                </a:lnTo>
                <a:lnTo>
                  <a:pt x="5999116" y="183019"/>
                </a:lnTo>
                <a:lnTo>
                  <a:pt x="5999116" y="0"/>
                </a:lnTo>
                <a:lnTo>
                  <a:pt x="6006316" y="0"/>
                </a:lnTo>
                <a:lnTo>
                  <a:pt x="6006316" y="183019"/>
                </a:lnTo>
                <a:lnTo>
                  <a:pt x="6184304" y="183019"/>
                </a:lnTo>
                <a:lnTo>
                  <a:pt x="6184304" y="0"/>
                </a:lnTo>
                <a:lnTo>
                  <a:pt x="6191504" y="0"/>
                </a:lnTo>
                <a:lnTo>
                  <a:pt x="6191504" y="183019"/>
                </a:lnTo>
                <a:lnTo>
                  <a:pt x="8999466" y="183019"/>
                </a:lnTo>
                <a:lnTo>
                  <a:pt x="8999466" y="0"/>
                </a:lnTo>
                <a:lnTo>
                  <a:pt x="9006666" y="0"/>
                </a:lnTo>
                <a:lnTo>
                  <a:pt x="9006666" y="183019"/>
                </a:lnTo>
                <a:lnTo>
                  <a:pt x="9186244" y="183019"/>
                </a:lnTo>
                <a:lnTo>
                  <a:pt x="9186244" y="1"/>
                </a:lnTo>
                <a:lnTo>
                  <a:pt x="9193444" y="1"/>
                </a:lnTo>
                <a:lnTo>
                  <a:pt x="9193444" y="183019"/>
                </a:lnTo>
                <a:lnTo>
                  <a:pt x="12001406" y="183019"/>
                </a:lnTo>
                <a:lnTo>
                  <a:pt x="12001406" y="1"/>
                </a:lnTo>
                <a:lnTo>
                  <a:pt x="12008606" y="1"/>
                </a:lnTo>
                <a:lnTo>
                  <a:pt x="12008606" y="183019"/>
                </a:lnTo>
                <a:lnTo>
                  <a:pt x="12193200" y="183019"/>
                </a:lnTo>
                <a:lnTo>
                  <a:pt x="12193200" y="190219"/>
                </a:lnTo>
                <a:lnTo>
                  <a:pt x="12008606" y="190219"/>
                </a:lnTo>
                <a:lnTo>
                  <a:pt x="12008606" y="1664102"/>
                </a:lnTo>
                <a:lnTo>
                  <a:pt x="12193200" y="1664102"/>
                </a:lnTo>
                <a:lnTo>
                  <a:pt x="12193200" y="1671302"/>
                </a:lnTo>
                <a:lnTo>
                  <a:pt x="12008606" y="1671302"/>
                </a:lnTo>
                <a:lnTo>
                  <a:pt x="12008606" y="1852040"/>
                </a:lnTo>
                <a:lnTo>
                  <a:pt x="12193200" y="1852040"/>
                </a:lnTo>
                <a:lnTo>
                  <a:pt x="12193200" y="1859240"/>
                </a:lnTo>
                <a:lnTo>
                  <a:pt x="12008606" y="1859240"/>
                </a:lnTo>
                <a:lnTo>
                  <a:pt x="12008606" y="3332115"/>
                </a:lnTo>
                <a:lnTo>
                  <a:pt x="12193200" y="3332115"/>
                </a:lnTo>
                <a:lnTo>
                  <a:pt x="12193200" y="3339315"/>
                </a:lnTo>
                <a:lnTo>
                  <a:pt x="12008606" y="3339315"/>
                </a:lnTo>
                <a:lnTo>
                  <a:pt x="12008606" y="3517303"/>
                </a:lnTo>
                <a:lnTo>
                  <a:pt x="12193200" y="3517303"/>
                </a:lnTo>
                <a:lnTo>
                  <a:pt x="12193200" y="3524503"/>
                </a:lnTo>
                <a:lnTo>
                  <a:pt x="12008606" y="3524503"/>
                </a:lnTo>
                <a:lnTo>
                  <a:pt x="12008606" y="4998966"/>
                </a:lnTo>
                <a:lnTo>
                  <a:pt x="12193200" y="4998966"/>
                </a:lnTo>
                <a:lnTo>
                  <a:pt x="12193200" y="5006166"/>
                </a:lnTo>
                <a:lnTo>
                  <a:pt x="12008606" y="5006166"/>
                </a:lnTo>
                <a:lnTo>
                  <a:pt x="12008606" y="5185743"/>
                </a:lnTo>
                <a:lnTo>
                  <a:pt x="12193200" y="5185743"/>
                </a:lnTo>
                <a:lnTo>
                  <a:pt x="12193200" y="5192943"/>
                </a:lnTo>
                <a:lnTo>
                  <a:pt x="12008606" y="5192943"/>
                </a:lnTo>
                <a:lnTo>
                  <a:pt x="12008606" y="6668993"/>
                </a:lnTo>
                <a:lnTo>
                  <a:pt x="12193200" y="6668993"/>
                </a:lnTo>
                <a:lnTo>
                  <a:pt x="12193200" y="6676193"/>
                </a:lnTo>
                <a:lnTo>
                  <a:pt x="12008606" y="6676193"/>
                </a:lnTo>
                <a:lnTo>
                  <a:pt x="12008606" y="6857999"/>
                </a:lnTo>
                <a:lnTo>
                  <a:pt x="12001406" y="6857999"/>
                </a:lnTo>
                <a:lnTo>
                  <a:pt x="12001406" y="6676193"/>
                </a:lnTo>
                <a:lnTo>
                  <a:pt x="9193444" y="6676193"/>
                </a:lnTo>
                <a:lnTo>
                  <a:pt x="9193444" y="6857999"/>
                </a:lnTo>
                <a:lnTo>
                  <a:pt x="9186244" y="6857999"/>
                </a:lnTo>
                <a:lnTo>
                  <a:pt x="9186244" y="6676193"/>
                </a:lnTo>
                <a:lnTo>
                  <a:pt x="9006666" y="6676193"/>
                </a:lnTo>
                <a:lnTo>
                  <a:pt x="9006666" y="6857999"/>
                </a:lnTo>
                <a:lnTo>
                  <a:pt x="8999466" y="6857999"/>
                </a:lnTo>
                <a:lnTo>
                  <a:pt x="8999466" y="6676193"/>
                </a:lnTo>
                <a:lnTo>
                  <a:pt x="6191504" y="6676193"/>
                </a:lnTo>
                <a:lnTo>
                  <a:pt x="6191504" y="6857999"/>
                </a:lnTo>
                <a:lnTo>
                  <a:pt x="6184304" y="6857999"/>
                </a:lnTo>
                <a:lnTo>
                  <a:pt x="6184304" y="6676193"/>
                </a:lnTo>
                <a:lnTo>
                  <a:pt x="6006316" y="6676193"/>
                </a:lnTo>
                <a:lnTo>
                  <a:pt x="6006316" y="6857999"/>
                </a:lnTo>
                <a:lnTo>
                  <a:pt x="5999116" y="6857999"/>
                </a:lnTo>
                <a:lnTo>
                  <a:pt x="5999116" y="6676193"/>
                </a:lnTo>
                <a:lnTo>
                  <a:pt x="3191152" y="6676193"/>
                </a:lnTo>
                <a:lnTo>
                  <a:pt x="3191152" y="6857999"/>
                </a:lnTo>
                <a:lnTo>
                  <a:pt x="3183952" y="6857999"/>
                </a:lnTo>
                <a:lnTo>
                  <a:pt x="3183952" y="6676193"/>
                </a:lnTo>
                <a:lnTo>
                  <a:pt x="3004803" y="6676193"/>
                </a:lnTo>
                <a:lnTo>
                  <a:pt x="3004803" y="6857999"/>
                </a:lnTo>
                <a:lnTo>
                  <a:pt x="2997602" y="6857999"/>
                </a:lnTo>
                <a:lnTo>
                  <a:pt x="2997602" y="6676193"/>
                </a:lnTo>
                <a:lnTo>
                  <a:pt x="190221" y="6676193"/>
                </a:lnTo>
                <a:lnTo>
                  <a:pt x="190221" y="6857999"/>
                </a:lnTo>
                <a:lnTo>
                  <a:pt x="183021" y="6857999"/>
                </a:lnTo>
                <a:lnTo>
                  <a:pt x="183021" y="6676193"/>
                </a:lnTo>
                <a:lnTo>
                  <a:pt x="0" y="6676193"/>
                </a:lnTo>
                <a:lnTo>
                  <a:pt x="0" y="6668993"/>
                </a:lnTo>
                <a:lnTo>
                  <a:pt x="183021" y="6668993"/>
                </a:lnTo>
                <a:lnTo>
                  <a:pt x="183021" y="5192943"/>
                </a:lnTo>
                <a:lnTo>
                  <a:pt x="0" y="5192943"/>
                </a:lnTo>
                <a:lnTo>
                  <a:pt x="0" y="5185743"/>
                </a:lnTo>
                <a:lnTo>
                  <a:pt x="183021" y="5185743"/>
                </a:lnTo>
                <a:lnTo>
                  <a:pt x="183021" y="5006166"/>
                </a:lnTo>
                <a:lnTo>
                  <a:pt x="1" y="5006166"/>
                </a:lnTo>
                <a:lnTo>
                  <a:pt x="1" y="4998966"/>
                </a:lnTo>
                <a:lnTo>
                  <a:pt x="183021" y="4998966"/>
                </a:lnTo>
                <a:lnTo>
                  <a:pt x="183021" y="3524503"/>
                </a:lnTo>
                <a:lnTo>
                  <a:pt x="1" y="3524503"/>
                </a:lnTo>
                <a:lnTo>
                  <a:pt x="1" y="3517303"/>
                </a:lnTo>
                <a:lnTo>
                  <a:pt x="183021" y="3517303"/>
                </a:lnTo>
                <a:lnTo>
                  <a:pt x="183021" y="3339315"/>
                </a:lnTo>
                <a:lnTo>
                  <a:pt x="1" y="3339315"/>
                </a:lnTo>
                <a:lnTo>
                  <a:pt x="1" y="3332115"/>
                </a:lnTo>
                <a:lnTo>
                  <a:pt x="183021" y="3332115"/>
                </a:lnTo>
                <a:lnTo>
                  <a:pt x="183021" y="1859240"/>
                </a:lnTo>
                <a:lnTo>
                  <a:pt x="1" y="1859240"/>
                </a:lnTo>
                <a:lnTo>
                  <a:pt x="1" y="1852040"/>
                </a:lnTo>
                <a:lnTo>
                  <a:pt x="183021" y="1852040"/>
                </a:lnTo>
                <a:lnTo>
                  <a:pt x="183021" y="1671302"/>
                </a:lnTo>
                <a:lnTo>
                  <a:pt x="1" y="1671302"/>
                </a:lnTo>
                <a:lnTo>
                  <a:pt x="1" y="1664102"/>
                </a:lnTo>
                <a:lnTo>
                  <a:pt x="183021" y="1664102"/>
                </a:lnTo>
                <a:lnTo>
                  <a:pt x="183021" y="190219"/>
                </a:lnTo>
                <a:lnTo>
                  <a:pt x="1" y="190219"/>
                </a:lnTo>
                <a:lnTo>
                  <a:pt x="1" y="183019"/>
                </a:lnTo>
                <a:lnTo>
                  <a:pt x="183021" y="183019"/>
                </a:lnTo>
                <a:close/>
              </a:path>
            </a:pathLst>
          </a:custGeom>
          <a:solidFill>
            <a:srgbClr val="2A4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B241B74F-7D87-FFC5-C09C-F196C06575DA}"/>
              </a:ext>
            </a:extLst>
          </p:cNvPr>
          <p:cNvSpPr/>
          <p:nvPr userDrawn="1"/>
        </p:nvSpPr>
        <p:spPr bwMode="white">
          <a:xfrm>
            <a:off x="190502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6167BD-2E1B-4064-9794-6E83082165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3187700" y="1670050"/>
            <a:ext cx="8816975" cy="3517899"/>
          </a:xfrm>
        </p:spPr>
        <p:txBody>
          <a:bodyPr lIns="187200">
            <a:normAutofit/>
          </a:bodyPr>
          <a:lstStyle>
            <a:lvl1pPr marL="0" indent="0">
              <a:buFont typeface="Arial" panose="020B0604020202020204" pitchFamily="34" charset="0"/>
              <a:buChar char="​"/>
              <a:defRPr sz="6600" b="0">
                <a:solidFill>
                  <a:schemeClr val="tx1"/>
                </a:solidFill>
              </a:defRPr>
            </a:lvl1pPr>
            <a:lvl2pPr marL="0" indent="0">
              <a:buFont typeface="Arial" panose="020B0604020202020204" pitchFamily="34" charset="0"/>
              <a:buChar char="​"/>
              <a:defRPr sz="4800"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Char char="​"/>
              <a:defRPr sz="6600" b="0">
                <a:solidFill>
                  <a:schemeClr val="bg1"/>
                </a:solidFill>
              </a:defRPr>
            </a:lvl3pPr>
            <a:lvl4pPr>
              <a:defRPr sz="6600" b="0">
                <a:solidFill>
                  <a:schemeClr val="bg1"/>
                </a:solidFill>
              </a:defRPr>
            </a:lvl4pPr>
            <a:lvl5pPr>
              <a:defRPr sz="6600" b="0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Char char="​"/>
              <a:defRPr sz="6600" b="0">
                <a:solidFill>
                  <a:schemeClr val="bg1"/>
                </a:solidFill>
              </a:defRPr>
            </a:lvl6pPr>
            <a:lvl7pPr>
              <a:defRPr sz="6600" b="0">
                <a:solidFill>
                  <a:schemeClr val="bg1"/>
                </a:solidFill>
              </a:defRPr>
            </a:lvl7pPr>
            <a:lvl8pPr>
              <a:defRPr sz="6600" b="0">
                <a:solidFill>
                  <a:schemeClr val="bg1"/>
                </a:solidFill>
              </a:defRPr>
            </a:lvl8pPr>
            <a:lvl9pPr>
              <a:defRPr sz="6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Click to add quote </a:t>
            </a:r>
            <a:br>
              <a:rPr lang="en-GB" dirty="0"/>
            </a:b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FEBBFBD-B279-3ADF-2659-FEEB6B009C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184537" y="1670050"/>
            <a:ext cx="2692013" cy="410400"/>
          </a:xfrm>
        </p:spPr>
        <p:txBody>
          <a:bodyPr tIns="144000" bIns="0">
            <a:normAutofit/>
          </a:bodyPr>
          <a:lstStyle>
            <a:lvl1pPr marL="0" indent="0">
              <a:lnSpc>
                <a:spcPct val="118000"/>
              </a:lnSpc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bg1"/>
                </a:solidFill>
              </a:defRPr>
            </a:lvl2pPr>
            <a:lvl3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bg1"/>
                </a:solidFill>
              </a:defRPr>
            </a:lvl3pPr>
            <a:lvl4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bg1"/>
                </a:solidFill>
              </a:defRPr>
            </a:lvl4pPr>
            <a:lvl5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bg1"/>
                </a:solidFill>
              </a:defRPr>
            </a:lvl5pPr>
            <a:lvl6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bg1"/>
                </a:solidFill>
              </a:defRPr>
            </a:lvl6pPr>
            <a:lvl7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bg1"/>
                </a:solidFill>
              </a:defRPr>
            </a:lvl7pPr>
            <a:lvl8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bg1"/>
                </a:solidFill>
              </a:defRPr>
            </a:lvl8pPr>
            <a:lvl9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Click to insert text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E116F1-590B-F8F0-97A6-5FC456BE9050}"/>
              </a:ext>
            </a:extLst>
          </p:cNvPr>
          <p:cNvSpPr/>
          <p:nvPr userDrawn="1"/>
        </p:nvSpPr>
        <p:spPr>
          <a:xfrm>
            <a:off x="2999775" y="1670051"/>
            <a:ext cx="187925" cy="3517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161751-16F2-45FD-8A13-61A2D47D7DB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1413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 hidden="1">
            <a:extLst>
              <a:ext uri="{FF2B5EF4-FFF2-40B4-BE49-F238E27FC236}">
                <a16:creationId xmlns:a16="http://schemas.microsoft.com/office/drawing/2014/main" id="{3FD3C30A-86BB-2D4B-704E-79BDB097BE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6" name="Footer Placeholder 8" hidden="1">
            <a:extLst>
              <a:ext uri="{FF2B5EF4-FFF2-40B4-BE49-F238E27FC236}">
                <a16:creationId xmlns:a16="http://schemas.microsoft.com/office/drawing/2014/main" id="{7F1A0A82-9BA5-1357-BABE-3C222DD299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3" name="Backgrounds">
            <a:extLst>
              <a:ext uri="{FF2B5EF4-FFF2-40B4-BE49-F238E27FC236}">
                <a16:creationId xmlns:a16="http://schemas.microsoft.com/office/drawing/2014/main" id="{B4836A24-C01B-015A-56EC-184EF7FB2873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E7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4" name="Grid">
            <a:extLst>
              <a:ext uri="{FF2B5EF4-FFF2-40B4-BE49-F238E27FC236}">
                <a16:creationId xmlns:a16="http://schemas.microsoft.com/office/drawing/2014/main" id="{3413B674-7FD1-38F4-C1B3-F84A0836E4A7}"/>
              </a:ext>
            </a:extLst>
          </p:cNvPr>
          <p:cNvSpPr/>
          <p:nvPr userDrawn="1"/>
        </p:nvSpPr>
        <p:spPr>
          <a:xfrm>
            <a:off x="0" y="2"/>
            <a:ext cx="12193200" cy="6857999"/>
          </a:xfrm>
          <a:custGeom>
            <a:avLst/>
            <a:gdLst>
              <a:gd name="connsiteX0" fmla="*/ 9193444 w 12193200"/>
              <a:gd name="connsiteY0" fmla="*/ 5192943 h 6857999"/>
              <a:gd name="connsiteX1" fmla="*/ 9193444 w 12193200"/>
              <a:gd name="connsiteY1" fmla="*/ 6668993 h 6857999"/>
              <a:gd name="connsiteX2" fmla="*/ 12001406 w 12193200"/>
              <a:gd name="connsiteY2" fmla="*/ 6668993 h 6857999"/>
              <a:gd name="connsiteX3" fmla="*/ 12001406 w 12193200"/>
              <a:gd name="connsiteY3" fmla="*/ 5192943 h 6857999"/>
              <a:gd name="connsiteX4" fmla="*/ 9006666 w 12193200"/>
              <a:gd name="connsiteY4" fmla="*/ 5192943 h 6857999"/>
              <a:gd name="connsiteX5" fmla="*/ 9006666 w 12193200"/>
              <a:gd name="connsiteY5" fmla="*/ 6668993 h 6857999"/>
              <a:gd name="connsiteX6" fmla="*/ 9186244 w 12193200"/>
              <a:gd name="connsiteY6" fmla="*/ 6668993 h 6857999"/>
              <a:gd name="connsiteX7" fmla="*/ 9186244 w 12193200"/>
              <a:gd name="connsiteY7" fmla="*/ 5192943 h 6857999"/>
              <a:gd name="connsiteX8" fmla="*/ 6191504 w 12193200"/>
              <a:gd name="connsiteY8" fmla="*/ 5192943 h 6857999"/>
              <a:gd name="connsiteX9" fmla="*/ 6191504 w 12193200"/>
              <a:gd name="connsiteY9" fmla="*/ 6668993 h 6857999"/>
              <a:gd name="connsiteX10" fmla="*/ 8999466 w 12193200"/>
              <a:gd name="connsiteY10" fmla="*/ 6668993 h 6857999"/>
              <a:gd name="connsiteX11" fmla="*/ 8999466 w 12193200"/>
              <a:gd name="connsiteY11" fmla="*/ 5192943 h 6857999"/>
              <a:gd name="connsiteX12" fmla="*/ 6006316 w 12193200"/>
              <a:gd name="connsiteY12" fmla="*/ 5192943 h 6857999"/>
              <a:gd name="connsiteX13" fmla="*/ 6006316 w 12193200"/>
              <a:gd name="connsiteY13" fmla="*/ 6668993 h 6857999"/>
              <a:gd name="connsiteX14" fmla="*/ 6184304 w 12193200"/>
              <a:gd name="connsiteY14" fmla="*/ 6668993 h 6857999"/>
              <a:gd name="connsiteX15" fmla="*/ 6184304 w 12193200"/>
              <a:gd name="connsiteY15" fmla="*/ 5192943 h 6857999"/>
              <a:gd name="connsiteX16" fmla="*/ 3191152 w 12193200"/>
              <a:gd name="connsiteY16" fmla="*/ 5192943 h 6857999"/>
              <a:gd name="connsiteX17" fmla="*/ 3191152 w 12193200"/>
              <a:gd name="connsiteY17" fmla="*/ 6668993 h 6857999"/>
              <a:gd name="connsiteX18" fmla="*/ 5999116 w 12193200"/>
              <a:gd name="connsiteY18" fmla="*/ 6668993 h 6857999"/>
              <a:gd name="connsiteX19" fmla="*/ 5999116 w 12193200"/>
              <a:gd name="connsiteY19" fmla="*/ 5192943 h 6857999"/>
              <a:gd name="connsiteX20" fmla="*/ 3004803 w 12193200"/>
              <a:gd name="connsiteY20" fmla="*/ 5192943 h 6857999"/>
              <a:gd name="connsiteX21" fmla="*/ 3004803 w 12193200"/>
              <a:gd name="connsiteY21" fmla="*/ 6668993 h 6857999"/>
              <a:gd name="connsiteX22" fmla="*/ 3183952 w 12193200"/>
              <a:gd name="connsiteY22" fmla="*/ 6668993 h 6857999"/>
              <a:gd name="connsiteX23" fmla="*/ 3183952 w 12193200"/>
              <a:gd name="connsiteY23" fmla="*/ 5192943 h 6857999"/>
              <a:gd name="connsiteX24" fmla="*/ 190221 w 12193200"/>
              <a:gd name="connsiteY24" fmla="*/ 5192943 h 6857999"/>
              <a:gd name="connsiteX25" fmla="*/ 190221 w 12193200"/>
              <a:gd name="connsiteY25" fmla="*/ 6668993 h 6857999"/>
              <a:gd name="connsiteX26" fmla="*/ 2997602 w 12193200"/>
              <a:gd name="connsiteY26" fmla="*/ 6668993 h 6857999"/>
              <a:gd name="connsiteX27" fmla="*/ 2997602 w 12193200"/>
              <a:gd name="connsiteY27" fmla="*/ 5192943 h 6857999"/>
              <a:gd name="connsiteX28" fmla="*/ 9193444 w 12193200"/>
              <a:gd name="connsiteY28" fmla="*/ 5006166 h 6857999"/>
              <a:gd name="connsiteX29" fmla="*/ 9193444 w 12193200"/>
              <a:gd name="connsiteY29" fmla="*/ 5185743 h 6857999"/>
              <a:gd name="connsiteX30" fmla="*/ 12001406 w 12193200"/>
              <a:gd name="connsiteY30" fmla="*/ 5185743 h 6857999"/>
              <a:gd name="connsiteX31" fmla="*/ 12001406 w 12193200"/>
              <a:gd name="connsiteY31" fmla="*/ 5006166 h 6857999"/>
              <a:gd name="connsiteX32" fmla="*/ 9006666 w 12193200"/>
              <a:gd name="connsiteY32" fmla="*/ 5006166 h 6857999"/>
              <a:gd name="connsiteX33" fmla="*/ 9006666 w 12193200"/>
              <a:gd name="connsiteY33" fmla="*/ 5185743 h 6857999"/>
              <a:gd name="connsiteX34" fmla="*/ 9186244 w 12193200"/>
              <a:gd name="connsiteY34" fmla="*/ 5185743 h 6857999"/>
              <a:gd name="connsiteX35" fmla="*/ 9186244 w 12193200"/>
              <a:gd name="connsiteY35" fmla="*/ 5006166 h 6857999"/>
              <a:gd name="connsiteX36" fmla="*/ 6191504 w 12193200"/>
              <a:gd name="connsiteY36" fmla="*/ 5006166 h 6857999"/>
              <a:gd name="connsiteX37" fmla="*/ 6191504 w 12193200"/>
              <a:gd name="connsiteY37" fmla="*/ 5185743 h 6857999"/>
              <a:gd name="connsiteX38" fmla="*/ 8999466 w 12193200"/>
              <a:gd name="connsiteY38" fmla="*/ 5185743 h 6857999"/>
              <a:gd name="connsiteX39" fmla="*/ 8999466 w 12193200"/>
              <a:gd name="connsiteY39" fmla="*/ 5006166 h 6857999"/>
              <a:gd name="connsiteX40" fmla="*/ 6006316 w 12193200"/>
              <a:gd name="connsiteY40" fmla="*/ 5006166 h 6857999"/>
              <a:gd name="connsiteX41" fmla="*/ 6006316 w 12193200"/>
              <a:gd name="connsiteY41" fmla="*/ 5185743 h 6857999"/>
              <a:gd name="connsiteX42" fmla="*/ 6184304 w 12193200"/>
              <a:gd name="connsiteY42" fmla="*/ 5185743 h 6857999"/>
              <a:gd name="connsiteX43" fmla="*/ 6184304 w 12193200"/>
              <a:gd name="connsiteY43" fmla="*/ 5006166 h 6857999"/>
              <a:gd name="connsiteX44" fmla="*/ 3191152 w 12193200"/>
              <a:gd name="connsiteY44" fmla="*/ 5006166 h 6857999"/>
              <a:gd name="connsiteX45" fmla="*/ 3191152 w 12193200"/>
              <a:gd name="connsiteY45" fmla="*/ 5185743 h 6857999"/>
              <a:gd name="connsiteX46" fmla="*/ 5999116 w 12193200"/>
              <a:gd name="connsiteY46" fmla="*/ 5185743 h 6857999"/>
              <a:gd name="connsiteX47" fmla="*/ 5999116 w 12193200"/>
              <a:gd name="connsiteY47" fmla="*/ 5006166 h 6857999"/>
              <a:gd name="connsiteX48" fmla="*/ 3004803 w 12193200"/>
              <a:gd name="connsiteY48" fmla="*/ 5006166 h 6857999"/>
              <a:gd name="connsiteX49" fmla="*/ 3004803 w 12193200"/>
              <a:gd name="connsiteY49" fmla="*/ 5185743 h 6857999"/>
              <a:gd name="connsiteX50" fmla="*/ 3183952 w 12193200"/>
              <a:gd name="connsiteY50" fmla="*/ 5185743 h 6857999"/>
              <a:gd name="connsiteX51" fmla="*/ 3183952 w 12193200"/>
              <a:gd name="connsiteY51" fmla="*/ 5006166 h 6857999"/>
              <a:gd name="connsiteX52" fmla="*/ 190221 w 12193200"/>
              <a:gd name="connsiteY52" fmla="*/ 5006166 h 6857999"/>
              <a:gd name="connsiteX53" fmla="*/ 190221 w 12193200"/>
              <a:gd name="connsiteY53" fmla="*/ 5185743 h 6857999"/>
              <a:gd name="connsiteX54" fmla="*/ 2997602 w 12193200"/>
              <a:gd name="connsiteY54" fmla="*/ 5185743 h 6857999"/>
              <a:gd name="connsiteX55" fmla="*/ 2997602 w 12193200"/>
              <a:gd name="connsiteY55" fmla="*/ 5006166 h 6857999"/>
              <a:gd name="connsiteX56" fmla="*/ 9193444 w 12193200"/>
              <a:gd name="connsiteY56" fmla="*/ 3524503 h 6857999"/>
              <a:gd name="connsiteX57" fmla="*/ 9193444 w 12193200"/>
              <a:gd name="connsiteY57" fmla="*/ 4998966 h 6857999"/>
              <a:gd name="connsiteX58" fmla="*/ 12001406 w 12193200"/>
              <a:gd name="connsiteY58" fmla="*/ 4998966 h 6857999"/>
              <a:gd name="connsiteX59" fmla="*/ 12001406 w 12193200"/>
              <a:gd name="connsiteY59" fmla="*/ 3524503 h 6857999"/>
              <a:gd name="connsiteX60" fmla="*/ 9006666 w 12193200"/>
              <a:gd name="connsiteY60" fmla="*/ 3524503 h 6857999"/>
              <a:gd name="connsiteX61" fmla="*/ 9006666 w 12193200"/>
              <a:gd name="connsiteY61" fmla="*/ 4998966 h 6857999"/>
              <a:gd name="connsiteX62" fmla="*/ 9186244 w 12193200"/>
              <a:gd name="connsiteY62" fmla="*/ 4998966 h 6857999"/>
              <a:gd name="connsiteX63" fmla="*/ 9186244 w 12193200"/>
              <a:gd name="connsiteY63" fmla="*/ 3524503 h 6857999"/>
              <a:gd name="connsiteX64" fmla="*/ 6191504 w 12193200"/>
              <a:gd name="connsiteY64" fmla="*/ 3524503 h 6857999"/>
              <a:gd name="connsiteX65" fmla="*/ 6191504 w 12193200"/>
              <a:gd name="connsiteY65" fmla="*/ 4998966 h 6857999"/>
              <a:gd name="connsiteX66" fmla="*/ 8999466 w 12193200"/>
              <a:gd name="connsiteY66" fmla="*/ 4998966 h 6857999"/>
              <a:gd name="connsiteX67" fmla="*/ 8999466 w 12193200"/>
              <a:gd name="connsiteY67" fmla="*/ 3524503 h 6857999"/>
              <a:gd name="connsiteX68" fmla="*/ 6006316 w 12193200"/>
              <a:gd name="connsiteY68" fmla="*/ 3524503 h 6857999"/>
              <a:gd name="connsiteX69" fmla="*/ 6006316 w 12193200"/>
              <a:gd name="connsiteY69" fmla="*/ 4998966 h 6857999"/>
              <a:gd name="connsiteX70" fmla="*/ 6184304 w 12193200"/>
              <a:gd name="connsiteY70" fmla="*/ 4998966 h 6857999"/>
              <a:gd name="connsiteX71" fmla="*/ 6184304 w 12193200"/>
              <a:gd name="connsiteY71" fmla="*/ 3524503 h 6857999"/>
              <a:gd name="connsiteX72" fmla="*/ 3191152 w 12193200"/>
              <a:gd name="connsiteY72" fmla="*/ 3524503 h 6857999"/>
              <a:gd name="connsiteX73" fmla="*/ 3191152 w 12193200"/>
              <a:gd name="connsiteY73" fmla="*/ 4998966 h 6857999"/>
              <a:gd name="connsiteX74" fmla="*/ 5999116 w 12193200"/>
              <a:gd name="connsiteY74" fmla="*/ 4998966 h 6857999"/>
              <a:gd name="connsiteX75" fmla="*/ 5999116 w 12193200"/>
              <a:gd name="connsiteY75" fmla="*/ 3524503 h 6857999"/>
              <a:gd name="connsiteX76" fmla="*/ 3004803 w 12193200"/>
              <a:gd name="connsiteY76" fmla="*/ 3524503 h 6857999"/>
              <a:gd name="connsiteX77" fmla="*/ 3004803 w 12193200"/>
              <a:gd name="connsiteY77" fmla="*/ 4998966 h 6857999"/>
              <a:gd name="connsiteX78" fmla="*/ 3183952 w 12193200"/>
              <a:gd name="connsiteY78" fmla="*/ 4998966 h 6857999"/>
              <a:gd name="connsiteX79" fmla="*/ 3183952 w 12193200"/>
              <a:gd name="connsiteY79" fmla="*/ 3524503 h 6857999"/>
              <a:gd name="connsiteX80" fmla="*/ 190221 w 12193200"/>
              <a:gd name="connsiteY80" fmla="*/ 3524503 h 6857999"/>
              <a:gd name="connsiteX81" fmla="*/ 190221 w 12193200"/>
              <a:gd name="connsiteY81" fmla="*/ 4998966 h 6857999"/>
              <a:gd name="connsiteX82" fmla="*/ 2997602 w 12193200"/>
              <a:gd name="connsiteY82" fmla="*/ 4998966 h 6857999"/>
              <a:gd name="connsiteX83" fmla="*/ 2997602 w 12193200"/>
              <a:gd name="connsiteY83" fmla="*/ 3524503 h 6857999"/>
              <a:gd name="connsiteX84" fmla="*/ 9193444 w 12193200"/>
              <a:gd name="connsiteY84" fmla="*/ 3339315 h 6857999"/>
              <a:gd name="connsiteX85" fmla="*/ 9193444 w 12193200"/>
              <a:gd name="connsiteY85" fmla="*/ 3517303 h 6857999"/>
              <a:gd name="connsiteX86" fmla="*/ 12001406 w 12193200"/>
              <a:gd name="connsiteY86" fmla="*/ 3517303 h 6857999"/>
              <a:gd name="connsiteX87" fmla="*/ 12001406 w 12193200"/>
              <a:gd name="connsiteY87" fmla="*/ 3339315 h 6857999"/>
              <a:gd name="connsiteX88" fmla="*/ 9006666 w 12193200"/>
              <a:gd name="connsiteY88" fmla="*/ 3339315 h 6857999"/>
              <a:gd name="connsiteX89" fmla="*/ 9006666 w 12193200"/>
              <a:gd name="connsiteY89" fmla="*/ 3517303 h 6857999"/>
              <a:gd name="connsiteX90" fmla="*/ 9186244 w 12193200"/>
              <a:gd name="connsiteY90" fmla="*/ 3517303 h 6857999"/>
              <a:gd name="connsiteX91" fmla="*/ 9186244 w 12193200"/>
              <a:gd name="connsiteY91" fmla="*/ 3339315 h 6857999"/>
              <a:gd name="connsiteX92" fmla="*/ 6191504 w 12193200"/>
              <a:gd name="connsiteY92" fmla="*/ 3339315 h 6857999"/>
              <a:gd name="connsiteX93" fmla="*/ 6191504 w 12193200"/>
              <a:gd name="connsiteY93" fmla="*/ 3517303 h 6857999"/>
              <a:gd name="connsiteX94" fmla="*/ 8999466 w 12193200"/>
              <a:gd name="connsiteY94" fmla="*/ 3517303 h 6857999"/>
              <a:gd name="connsiteX95" fmla="*/ 8999466 w 12193200"/>
              <a:gd name="connsiteY95" fmla="*/ 3339315 h 6857999"/>
              <a:gd name="connsiteX96" fmla="*/ 6006316 w 12193200"/>
              <a:gd name="connsiteY96" fmla="*/ 3339315 h 6857999"/>
              <a:gd name="connsiteX97" fmla="*/ 6006316 w 12193200"/>
              <a:gd name="connsiteY97" fmla="*/ 3517303 h 6857999"/>
              <a:gd name="connsiteX98" fmla="*/ 6184304 w 12193200"/>
              <a:gd name="connsiteY98" fmla="*/ 3517303 h 6857999"/>
              <a:gd name="connsiteX99" fmla="*/ 6184304 w 12193200"/>
              <a:gd name="connsiteY99" fmla="*/ 3339315 h 6857999"/>
              <a:gd name="connsiteX100" fmla="*/ 3191152 w 12193200"/>
              <a:gd name="connsiteY100" fmla="*/ 3339315 h 6857999"/>
              <a:gd name="connsiteX101" fmla="*/ 3191152 w 12193200"/>
              <a:gd name="connsiteY101" fmla="*/ 3517303 h 6857999"/>
              <a:gd name="connsiteX102" fmla="*/ 5999116 w 12193200"/>
              <a:gd name="connsiteY102" fmla="*/ 3517303 h 6857999"/>
              <a:gd name="connsiteX103" fmla="*/ 5999116 w 12193200"/>
              <a:gd name="connsiteY103" fmla="*/ 3339315 h 6857999"/>
              <a:gd name="connsiteX104" fmla="*/ 3004803 w 12193200"/>
              <a:gd name="connsiteY104" fmla="*/ 3339315 h 6857999"/>
              <a:gd name="connsiteX105" fmla="*/ 3004803 w 12193200"/>
              <a:gd name="connsiteY105" fmla="*/ 3517303 h 6857999"/>
              <a:gd name="connsiteX106" fmla="*/ 3183952 w 12193200"/>
              <a:gd name="connsiteY106" fmla="*/ 3517303 h 6857999"/>
              <a:gd name="connsiteX107" fmla="*/ 3183952 w 12193200"/>
              <a:gd name="connsiteY107" fmla="*/ 3339315 h 6857999"/>
              <a:gd name="connsiteX108" fmla="*/ 190221 w 12193200"/>
              <a:gd name="connsiteY108" fmla="*/ 3339315 h 6857999"/>
              <a:gd name="connsiteX109" fmla="*/ 190221 w 12193200"/>
              <a:gd name="connsiteY109" fmla="*/ 3517303 h 6857999"/>
              <a:gd name="connsiteX110" fmla="*/ 2997602 w 12193200"/>
              <a:gd name="connsiteY110" fmla="*/ 3517303 h 6857999"/>
              <a:gd name="connsiteX111" fmla="*/ 2997602 w 12193200"/>
              <a:gd name="connsiteY111" fmla="*/ 3339315 h 6857999"/>
              <a:gd name="connsiteX112" fmla="*/ 9193444 w 12193200"/>
              <a:gd name="connsiteY112" fmla="*/ 1859240 h 6857999"/>
              <a:gd name="connsiteX113" fmla="*/ 9193444 w 12193200"/>
              <a:gd name="connsiteY113" fmla="*/ 3332115 h 6857999"/>
              <a:gd name="connsiteX114" fmla="*/ 12001406 w 12193200"/>
              <a:gd name="connsiteY114" fmla="*/ 3332115 h 6857999"/>
              <a:gd name="connsiteX115" fmla="*/ 12001406 w 12193200"/>
              <a:gd name="connsiteY115" fmla="*/ 1859240 h 6857999"/>
              <a:gd name="connsiteX116" fmla="*/ 9006666 w 12193200"/>
              <a:gd name="connsiteY116" fmla="*/ 1859240 h 6857999"/>
              <a:gd name="connsiteX117" fmla="*/ 9006666 w 12193200"/>
              <a:gd name="connsiteY117" fmla="*/ 3332115 h 6857999"/>
              <a:gd name="connsiteX118" fmla="*/ 9186244 w 12193200"/>
              <a:gd name="connsiteY118" fmla="*/ 3332115 h 6857999"/>
              <a:gd name="connsiteX119" fmla="*/ 9186244 w 12193200"/>
              <a:gd name="connsiteY119" fmla="*/ 1859240 h 6857999"/>
              <a:gd name="connsiteX120" fmla="*/ 6191504 w 12193200"/>
              <a:gd name="connsiteY120" fmla="*/ 1859240 h 6857999"/>
              <a:gd name="connsiteX121" fmla="*/ 6191504 w 12193200"/>
              <a:gd name="connsiteY121" fmla="*/ 3332115 h 6857999"/>
              <a:gd name="connsiteX122" fmla="*/ 8999466 w 12193200"/>
              <a:gd name="connsiteY122" fmla="*/ 3332115 h 6857999"/>
              <a:gd name="connsiteX123" fmla="*/ 8999466 w 12193200"/>
              <a:gd name="connsiteY123" fmla="*/ 1859240 h 6857999"/>
              <a:gd name="connsiteX124" fmla="*/ 6006316 w 12193200"/>
              <a:gd name="connsiteY124" fmla="*/ 1859240 h 6857999"/>
              <a:gd name="connsiteX125" fmla="*/ 6006316 w 12193200"/>
              <a:gd name="connsiteY125" fmla="*/ 3332115 h 6857999"/>
              <a:gd name="connsiteX126" fmla="*/ 6184304 w 12193200"/>
              <a:gd name="connsiteY126" fmla="*/ 3332115 h 6857999"/>
              <a:gd name="connsiteX127" fmla="*/ 6184304 w 12193200"/>
              <a:gd name="connsiteY127" fmla="*/ 1859240 h 6857999"/>
              <a:gd name="connsiteX128" fmla="*/ 3191152 w 12193200"/>
              <a:gd name="connsiteY128" fmla="*/ 1859240 h 6857999"/>
              <a:gd name="connsiteX129" fmla="*/ 3191152 w 12193200"/>
              <a:gd name="connsiteY129" fmla="*/ 3332115 h 6857999"/>
              <a:gd name="connsiteX130" fmla="*/ 5999116 w 12193200"/>
              <a:gd name="connsiteY130" fmla="*/ 3332115 h 6857999"/>
              <a:gd name="connsiteX131" fmla="*/ 5999116 w 12193200"/>
              <a:gd name="connsiteY131" fmla="*/ 1859240 h 6857999"/>
              <a:gd name="connsiteX132" fmla="*/ 3004803 w 12193200"/>
              <a:gd name="connsiteY132" fmla="*/ 1859240 h 6857999"/>
              <a:gd name="connsiteX133" fmla="*/ 3004803 w 12193200"/>
              <a:gd name="connsiteY133" fmla="*/ 3332115 h 6857999"/>
              <a:gd name="connsiteX134" fmla="*/ 3183952 w 12193200"/>
              <a:gd name="connsiteY134" fmla="*/ 3332115 h 6857999"/>
              <a:gd name="connsiteX135" fmla="*/ 3183952 w 12193200"/>
              <a:gd name="connsiteY135" fmla="*/ 1859240 h 6857999"/>
              <a:gd name="connsiteX136" fmla="*/ 190221 w 12193200"/>
              <a:gd name="connsiteY136" fmla="*/ 1859240 h 6857999"/>
              <a:gd name="connsiteX137" fmla="*/ 190221 w 12193200"/>
              <a:gd name="connsiteY137" fmla="*/ 3332115 h 6857999"/>
              <a:gd name="connsiteX138" fmla="*/ 2997602 w 12193200"/>
              <a:gd name="connsiteY138" fmla="*/ 3332115 h 6857999"/>
              <a:gd name="connsiteX139" fmla="*/ 2997602 w 12193200"/>
              <a:gd name="connsiteY139" fmla="*/ 1859240 h 6857999"/>
              <a:gd name="connsiteX140" fmla="*/ 9193444 w 12193200"/>
              <a:gd name="connsiteY140" fmla="*/ 1671302 h 6857999"/>
              <a:gd name="connsiteX141" fmla="*/ 9193444 w 12193200"/>
              <a:gd name="connsiteY141" fmla="*/ 1852040 h 6857999"/>
              <a:gd name="connsiteX142" fmla="*/ 12001406 w 12193200"/>
              <a:gd name="connsiteY142" fmla="*/ 1852040 h 6857999"/>
              <a:gd name="connsiteX143" fmla="*/ 12001406 w 12193200"/>
              <a:gd name="connsiteY143" fmla="*/ 1671302 h 6857999"/>
              <a:gd name="connsiteX144" fmla="*/ 9006666 w 12193200"/>
              <a:gd name="connsiteY144" fmla="*/ 1671302 h 6857999"/>
              <a:gd name="connsiteX145" fmla="*/ 9006666 w 12193200"/>
              <a:gd name="connsiteY145" fmla="*/ 1852040 h 6857999"/>
              <a:gd name="connsiteX146" fmla="*/ 9186244 w 12193200"/>
              <a:gd name="connsiteY146" fmla="*/ 1852040 h 6857999"/>
              <a:gd name="connsiteX147" fmla="*/ 9186244 w 12193200"/>
              <a:gd name="connsiteY147" fmla="*/ 1671302 h 6857999"/>
              <a:gd name="connsiteX148" fmla="*/ 6191504 w 12193200"/>
              <a:gd name="connsiteY148" fmla="*/ 1671302 h 6857999"/>
              <a:gd name="connsiteX149" fmla="*/ 6191504 w 12193200"/>
              <a:gd name="connsiteY149" fmla="*/ 1852040 h 6857999"/>
              <a:gd name="connsiteX150" fmla="*/ 8999466 w 12193200"/>
              <a:gd name="connsiteY150" fmla="*/ 1852040 h 6857999"/>
              <a:gd name="connsiteX151" fmla="*/ 8999466 w 12193200"/>
              <a:gd name="connsiteY151" fmla="*/ 1671302 h 6857999"/>
              <a:gd name="connsiteX152" fmla="*/ 6006316 w 12193200"/>
              <a:gd name="connsiteY152" fmla="*/ 1671302 h 6857999"/>
              <a:gd name="connsiteX153" fmla="*/ 6006316 w 12193200"/>
              <a:gd name="connsiteY153" fmla="*/ 1852040 h 6857999"/>
              <a:gd name="connsiteX154" fmla="*/ 6184304 w 12193200"/>
              <a:gd name="connsiteY154" fmla="*/ 1852040 h 6857999"/>
              <a:gd name="connsiteX155" fmla="*/ 6184304 w 12193200"/>
              <a:gd name="connsiteY155" fmla="*/ 1671302 h 6857999"/>
              <a:gd name="connsiteX156" fmla="*/ 3191152 w 12193200"/>
              <a:gd name="connsiteY156" fmla="*/ 1671302 h 6857999"/>
              <a:gd name="connsiteX157" fmla="*/ 3191152 w 12193200"/>
              <a:gd name="connsiteY157" fmla="*/ 1852040 h 6857999"/>
              <a:gd name="connsiteX158" fmla="*/ 5999116 w 12193200"/>
              <a:gd name="connsiteY158" fmla="*/ 1852040 h 6857999"/>
              <a:gd name="connsiteX159" fmla="*/ 5999116 w 12193200"/>
              <a:gd name="connsiteY159" fmla="*/ 1671302 h 6857999"/>
              <a:gd name="connsiteX160" fmla="*/ 3004803 w 12193200"/>
              <a:gd name="connsiteY160" fmla="*/ 1671302 h 6857999"/>
              <a:gd name="connsiteX161" fmla="*/ 3004803 w 12193200"/>
              <a:gd name="connsiteY161" fmla="*/ 1852040 h 6857999"/>
              <a:gd name="connsiteX162" fmla="*/ 3183952 w 12193200"/>
              <a:gd name="connsiteY162" fmla="*/ 1852040 h 6857999"/>
              <a:gd name="connsiteX163" fmla="*/ 3183952 w 12193200"/>
              <a:gd name="connsiteY163" fmla="*/ 1671302 h 6857999"/>
              <a:gd name="connsiteX164" fmla="*/ 190221 w 12193200"/>
              <a:gd name="connsiteY164" fmla="*/ 1671302 h 6857999"/>
              <a:gd name="connsiteX165" fmla="*/ 190221 w 12193200"/>
              <a:gd name="connsiteY165" fmla="*/ 1852040 h 6857999"/>
              <a:gd name="connsiteX166" fmla="*/ 2997602 w 12193200"/>
              <a:gd name="connsiteY166" fmla="*/ 1852040 h 6857999"/>
              <a:gd name="connsiteX167" fmla="*/ 2997602 w 12193200"/>
              <a:gd name="connsiteY167" fmla="*/ 1671302 h 6857999"/>
              <a:gd name="connsiteX168" fmla="*/ 9193444 w 12193200"/>
              <a:gd name="connsiteY168" fmla="*/ 190219 h 6857999"/>
              <a:gd name="connsiteX169" fmla="*/ 9193444 w 12193200"/>
              <a:gd name="connsiteY169" fmla="*/ 1664102 h 6857999"/>
              <a:gd name="connsiteX170" fmla="*/ 12001406 w 12193200"/>
              <a:gd name="connsiteY170" fmla="*/ 1664102 h 6857999"/>
              <a:gd name="connsiteX171" fmla="*/ 12001406 w 12193200"/>
              <a:gd name="connsiteY171" fmla="*/ 190219 h 6857999"/>
              <a:gd name="connsiteX172" fmla="*/ 9006666 w 12193200"/>
              <a:gd name="connsiteY172" fmla="*/ 190219 h 6857999"/>
              <a:gd name="connsiteX173" fmla="*/ 9006666 w 12193200"/>
              <a:gd name="connsiteY173" fmla="*/ 1664102 h 6857999"/>
              <a:gd name="connsiteX174" fmla="*/ 9186244 w 12193200"/>
              <a:gd name="connsiteY174" fmla="*/ 1664102 h 6857999"/>
              <a:gd name="connsiteX175" fmla="*/ 9186244 w 12193200"/>
              <a:gd name="connsiteY175" fmla="*/ 190219 h 6857999"/>
              <a:gd name="connsiteX176" fmla="*/ 6191504 w 12193200"/>
              <a:gd name="connsiteY176" fmla="*/ 190219 h 6857999"/>
              <a:gd name="connsiteX177" fmla="*/ 6191504 w 12193200"/>
              <a:gd name="connsiteY177" fmla="*/ 1664102 h 6857999"/>
              <a:gd name="connsiteX178" fmla="*/ 8999466 w 12193200"/>
              <a:gd name="connsiteY178" fmla="*/ 1664102 h 6857999"/>
              <a:gd name="connsiteX179" fmla="*/ 8999466 w 12193200"/>
              <a:gd name="connsiteY179" fmla="*/ 190219 h 6857999"/>
              <a:gd name="connsiteX180" fmla="*/ 6006316 w 12193200"/>
              <a:gd name="connsiteY180" fmla="*/ 190219 h 6857999"/>
              <a:gd name="connsiteX181" fmla="*/ 6006316 w 12193200"/>
              <a:gd name="connsiteY181" fmla="*/ 1664102 h 6857999"/>
              <a:gd name="connsiteX182" fmla="*/ 6184304 w 12193200"/>
              <a:gd name="connsiteY182" fmla="*/ 1664102 h 6857999"/>
              <a:gd name="connsiteX183" fmla="*/ 6184304 w 12193200"/>
              <a:gd name="connsiteY183" fmla="*/ 190219 h 6857999"/>
              <a:gd name="connsiteX184" fmla="*/ 3191152 w 12193200"/>
              <a:gd name="connsiteY184" fmla="*/ 190219 h 6857999"/>
              <a:gd name="connsiteX185" fmla="*/ 3191152 w 12193200"/>
              <a:gd name="connsiteY185" fmla="*/ 1664102 h 6857999"/>
              <a:gd name="connsiteX186" fmla="*/ 5999116 w 12193200"/>
              <a:gd name="connsiteY186" fmla="*/ 1664102 h 6857999"/>
              <a:gd name="connsiteX187" fmla="*/ 5999116 w 12193200"/>
              <a:gd name="connsiteY187" fmla="*/ 190219 h 6857999"/>
              <a:gd name="connsiteX188" fmla="*/ 3004803 w 12193200"/>
              <a:gd name="connsiteY188" fmla="*/ 190219 h 6857999"/>
              <a:gd name="connsiteX189" fmla="*/ 3004803 w 12193200"/>
              <a:gd name="connsiteY189" fmla="*/ 1664102 h 6857999"/>
              <a:gd name="connsiteX190" fmla="*/ 3183952 w 12193200"/>
              <a:gd name="connsiteY190" fmla="*/ 1664102 h 6857999"/>
              <a:gd name="connsiteX191" fmla="*/ 3183952 w 12193200"/>
              <a:gd name="connsiteY191" fmla="*/ 190219 h 6857999"/>
              <a:gd name="connsiteX192" fmla="*/ 190221 w 12193200"/>
              <a:gd name="connsiteY192" fmla="*/ 190219 h 6857999"/>
              <a:gd name="connsiteX193" fmla="*/ 190221 w 12193200"/>
              <a:gd name="connsiteY193" fmla="*/ 1664102 h 6857999"/>
              <a:gd name="connsiteX194" fmla="*/ 2997602 w 12193200"/>
              <a:gd name="connsiteY194" fmla="*/ 1664102 h 6857999"/>
              <a:gd name="connsiteX195" fmla="*/ 2997602 w 12193200"/>
              <a:gd name="connsiteY195" fmla="*/ 190219 h 6857999"/>
              <a:gd name="connsiteX196" fmla="*/ 183021 w 12193200"/>
              <a:gd name="connsiteY196" fmla="*/ 0 h 6857999"/>
              <a:gd name="connsiteX197" fmla="*/ 190221 w 12193200"/>
              <a:gd name="connsiteY197" fmla="*/ 0 h 6857999"/>
              <a:gd name="connsiteX198" fmla="*/ 190221 w 12193200"/>
              <a:gd name="connsiteY198" fmla="*/ 183019 h 6857999"/>
              <a:gd name="connsiteX199" fmla="*/ 2997602 w 12193200"/>
              <a:gd name="connsiteY199" fmla="*/ 183019 h 6857999"/>
              <a:gd name="connsiteX200" fmla="*/ 2997602 w 12193200"/>
              <a:gd name="connsiteY200" fmla="*/ 0 h 6857999"/>
              <a:gd name="connsiteX201" fmla="*/ 3004803 w 12193200"/>
              <a:gd name="connsiteY201" fmla="*/ 0 h 6857999"/>
              <a:gd name="connsiteX202" fmla="*/ 3004803 w 12193200"/>
              <a:gd name="connsiteY202" fmla="*/ 183019 h 6857999"/>
              <a:gd name="connsiteX203" fmla="*/ 3183952 w 12193200"/>
              <a:gd name="connsiteY203" fmla="*/ 183019 h 6857999"/>
              <a:gd name="connsiteX204" fmla="*/ 3183952 w 12193200"/>
              <a:gd name="connsiteY204" fmla="*/ 0 h 6857999"/>
              <a:gd name="connsiteX205" fmla="*/ 3191152 w 12193200"/>
              <a:gd name="connsiteY205" fmla="*/ 0 h 6857999"/>
              <a:gd name="connsiteX206" fmla="*/ 3191152 w 12193200"/>
              <a:gd name="connsiteY206" fmla="*/ 183019 h 6857999"/>
              <a:gd name="connsiteX207" fmla="*/ 5999116 w 12193200"/>
              <a:gd name="connsiteY207" fmla="*/ 183019 h 6857999"/>
              <a:gd name="connsiteX208" fmla="*/ 5999116 w 12193200"/>
              <a:gd name="connsiteY208" fmla="*/ 0 h 6857999"/>
              <a:gd name="connsiteX209" fmla="*/ 6006316 w 12193200"/>
              <a:gd name="connsiteY209" fmla="*/ 0 h 6857999"/>
              <a:gd name="connsiteX210" fmla="*/ 6006316 w 12193200"/>
              <a:gd name="connsiteY210" fmla="*/ 183019 h 6857999"/>
              <a:gd name="connsiteX211" fmla="*/ 6184304 w 12193200"/>
              <a:gd name="connsiteY211" fmla="*/ 183019 h 6857999"/>
              <a:gd name="connsiteX212" fmla="*/ 6184304 w 12193200"/>
              <a:gd name="connsiteY212" fmla="*/ 0 h 6857999"/>
              <a:gd name="connsiteX213" fmla="*/ 6191504 w 12193200"/>
              <a:gd name="connsiteY213" fmla="*/ 0 h 6857999"/>
              <a:gd name="connsiteX214" fmla="*/ 6191504 w 12193200"/>
              <a:gd name="connsiteY214" fmla="*/ 183019 h 6857999"/>
              <a:gd name="connsiteX215" fmla="*/ 8999466 w 12193200"/>
              <a:gd name="connsiteY215" fmla="*/ 183019 h 6857999"/>
              <a:gd name="connsiteX216" fmla="*/ 8999466 w 12193200"/>
              <a:gd name="connsiteY216" fmla="*/ 0 h 6857999"/>
              <a:gd name="connsiteX217" fmla="*/ 9006666 w 12193200"/>
              <a:gd name="connsiteY217" fmla="*/ 0 h 6857999"/>
              <a:gd name="connsiteX218" fmla="*/ 9006666 w 12193200"/>
              <a:gd name="connsiteY218" fmla="*/ 183019 h 6857999"/>
              <a:gd name="connsiteX219" fmla="*/ 9186244 w 12193200"/>
              <a:gd name="connsiteY219" fmla="*/ 183019 h 6857999"/>
              <a:gd name="connsiteX220" fmla="*/ 9186244 w 12193200"/>
              <a:gd name="connsiteY220" fmla="*/ 1 h 6857999"/>
              <a:gd name="connsiteX221" fmla="*/ 9193444 w 12193200"/>
              <a:gd name="connsiteY221" fmla="*/ 1 h 6857999"/>
              <a:gd name="connsiteX222" fmla="*/ 9193444 w 12193200"/>
              <a:gd name="connsiteY222" fmla="*/ 183019 h 6857999"/>
              <a:gd name="connsiteX223" fmla="*/ 12001406 w 12193200"/>
              <a:gd name="connsiteY223" fmla="*/ 183019 h 6857999"/>
              <a:gd name="connsiteX224" fmla="*/ 12001406 w 12193200"/>
              <a:gd name="connsiteY224" fmla="*/ 1 h 6857999"/>
              <a:gd name="connsiteX225" fmla="*/ 12008606 w 12193200"/>
              <a:gd name="connsiteY225" fmla="*/ 1 h 6857999"/>
              <a:gd name="connsiteX226" fmla="*/ 12008606 w 12193200"/>
              <a:gd name="connsiteY226" fmla="*/ 183019 h 6857999"/>
              <a:gd name="connsiteX227" fmla="*/ 12193200 w 12193200"/>
              <a:gd name="connsiteY227" fmla="*/ 183019 h 6857999"/>
              <a:gd name="connsiteX228" fmla="*/ 12193200 w 12193200"/>
              <a:gd name="connsiteY228" fmla="*/ 190219 h 6857999"/>
              <a:gd name="connsiteX229" fmla="*/ 12008606 w 12193200"/>
              <a:gd name="connsiteY229" fmla="*/ 190219 h 6857999"/>
              <a:gd name="connsiteX230" fmla="*/ 12008606 w 12193200"/>
              <a:gd name="connsiteY230" fmla="*/ 1664102 h 6857999"/>
              <a:gd name="connsiteX231" fmla="*/ 12193200 w 12193200"/>
              <a:gd name="connsiteY231" fmla="*/ 1664102 h 6857999"/>
              <a:gd name="connsiteX232" fmla="*/ 12193200 w 12193200"/>
              <a:gd name="connsiteY232" fmla="*/ 1671302 h 6857999"/>
              <a:gd name="connsiteX233" fmla="*/ 12008606 w 12193200"/>
              <a:gd name="connsiteY233" fmla="*/ 1671302 h 6857999"/>
              <a:gd name="connsiteX234" fmla="*/ 12008606 w 12193200"/>
              <a:gd name="connsiteY234" fmla="*/ 1852040 h 6857999"/>
              <a:gd name="connsiteX235" fmla="*/ 12193200 w 12193200"/>
              <a:gd name="connsiteY235" fmla="*/ 1852040 h 6857999"/>
              <a:gd name="connsiteX236" fmla="*/ 12193200 w 12193200"/>
              <a:gd name="connsiteY236" fmla="*/ 1859240 h 6857999"/>
              <a:gd name="connsiteX237" fmla="*/ 12008606 w 12193200"/>
              <a:gd name="connsiteY237" fmla="*/ 1859240 h 6857999"/>
              <a:gd name="connsiteX238" fmla="*/ 12008606 w 12193200"/>
              <a:gd name="connsiteY238" fmla="*/ 3332115 h 6857999"/>
              <a:gd name="connsiteX239" fmla="*/ 12193200 w 12193200"/>
              <a:gd name="connsiteY239" fmla="*/ 3332115 h 6857999"/>
              <a:gd name="connsiteX240" fmla="*/ 12193200 w 12193200"/>
              <a:gd name="connsiteY240" fmla="*/ 3339315 h 6857999"/>
              <a:gd name="connsiteX241" fmla="*/ 12008606 w 12193200"/>
              <a:gd name="connsiteY241" fmla="*/ 3339315 h 6857999"/>
              <a:gd name="connsiteX242" fmla="*/ 12008606 w 12193200"/>
              <a:gd name="connsiteY242" fmla="*/ 3517303 h 6857999"/>
              <a:gd name="connsiteX243" fmla="*/ 12193200 w 12193200"/>
              <a:gd name="connsiteY243" fmla="*/ 3517303 h 6857999"/>
              <a:gd name="connsiteX244" fmla="*/ 12193200 w 12193200"/>
              <a:gd name="connsiteY244" fmla="*/ 3524503 h 6857999"/>
              <a:gd name="connsiteX245" fmla="*/ 12008606 w 12193200"/>
              <a:gd name="connsiteY245" fmla="*/ 3524503 h 6857999"/>
              <a:gd name="connsiteX246" fmla="*/ 12008606 w 12193200"/>
              <a:gd name="connsiteY246" fmla="*/ 4998966 h 6857999"/>
              <a:gd name="connsiteX247" fmla="*/ 12193200 w 12193200"/>
              <a:gd name="connsiteY247" fmla="*/ 4998966 h 6857999"/>
              <a:gd name="connsiteX248" fmla="*/ 12193200 w 12193200"/>
              <a:gd name="connsiteY248" fmla="*/ 5006166 h 6857999"/>
              <a:gd name="connsiteX249" fmla="*/ 12008606 w 12193200"/>
              <a:gd name="connsiteY249" fmla="*/ 5006166 h 6857999"/>
              <a:gd name="connsiteX250" fmla="*/ 12008606 w 12193200"/>
              <a:gd name="connsiteY250" fmla="*/ 5185743 h 6857999"/>
              <a:gd name="connsiteX251" fmla="*/ 12193200 w 12193200"/>
              <a:gd name="connsiteY251" fmla="*/ 5185743 h 6857999"/>
              <a:gd name="connsiteX252" fmla="*/ 12193200 w 12193200"/>
              <a:gd name="connsiteY252" fmla="*/ 5192943 h 6857999"/>
              <a:gd name="connsiteX253" fmla="*/ 12008606 w 12193200"/>
              <a:gd name="connsiteY253" fmla="*/ 5192943 h 6857999"/>
              <a:gd name="connsiteX254" fmla="*/ 12008606 w 12193200"/>
              <a:gd name="connsiteY254" fmla="*/ 6668993 h 6857999"/>
              <a:gd name="connsiteX255" fmla="*/ 12193200 w 12193200"/>
              <a:gd name="connsiteY255" fmla="*/ 6668993 h 6857999"/>
              <a:gd name="connsiteX256" fmla="*/ 12193200 w 12193200"/>
              <a:gd name="connsiteY256" fmla="*/ 6676193 h 6857999"/>
              <a:gd name="connsiteX257" fmla="*/ 12008606 w 12193200"/>
              <a:gd name="connsiteY257" fmla="*/ 6676193 h 6857999"/>
              <a:gd name="connsiteX258" fmla="*/ 12008606 w 12193200"/>
              <a:gd name="connsiteY258" fmla="*/ 6857999 h 6857999"/>
              <a:gd name="connsiteX259" fmla="*/ 12001406 w 12193200"/>
              <a:gd name="connsiteY259" fmla="*/ 6857999 h 6857999"/>
              <a:gd name="connsiteX260" fmla="*/ 12001406 w 12193200"/>
              <a:gd name="connsiteY260" fmla="*/ 6676193 h 6857999"/>
              <a:gd name="connsiteX261" fmla="*/ 9193444 w 12193200"/>
              <a:gd name="connsiteY261" fmla="*/ 6676193 h 6857999"/>
              <a:gd name="connsiteX262" fmla="*/ 9193444 w 12193200"/>
              <a:gd name="connsiteY262" fmla="*/ 6857999 h 6857999"/>
              <a:gd name="connsiteX263" fmla="*/ 9186244 w 12193200"/>
              <a:gd name="connsiteY263" fmla="*/ 6857999 h 6857999"/>
              <a:gd name="connsiteX264" fmla="*/ 9186244 w 12193200"/>
              <a:gd name="connsiteY264" fmla="*/ 6676193 h 6857999"/>
              <a:gd name="connsiteX265" fmla="*/ 9006666 w 12193200"/>
              <a:gd name="connsiteY265" fmla="*/ 6676193 h 6857999"/>
              <a:gd name="connsiteX266" fmla="*/ 9006666 w 12193200"/>
              <a:gd name="connsiteY266" fmla="*/ 6857999 h 6857999"/>
              <a:gd name="connsiteX267" fmla="*/ 8999466 w 12193200"/>
              <a:gd name="connsiteY267" fmla="*/ 6857999 h 6857999"/>
              <a:gd name="connsiteX268" fmla="*/ 8999466 w 12193200"/>
              <a:gd name="connsiteY268" fmla="*/ 6676193 h 6857999"/>
              <a:gd name="connsiteX269" fmla="*/ 6191504 w 12193200"/>
              <a:gd name="connsiteY269" fmla="*/ 6676193 h 6857999"/>
              <a:gd name="connsiteX270" fmla="*/ 6191504 w 12193200"/>
              <a:gd name="connsiteY270" fmla="*/ 6857999 h 6857999"/>
              <a:gd name="connsiteX271" fmla="*/ 6184304 w 12193200"/>
              <a:gd name="connsiteY271" fmla="*/ 6857999 h 6857999"/>
              <a:gd name="connsiteX272" fmla="*/ 6184304 w 12193200"/>
              <a:gd name="connsiteY272" fmla="*/ 6676193 h 6857999"/>
              <a:gd name="connsiteX273" fmla="*/ 6006316 w 12193200"/>
              <a:gd name="connsiteY273" fmla="*/ 6676193 h 6857999"/>
              <a:gd name="connsiteX274" fmla="*/ 6006316 w 12193200"/>
              <a:gd name="connsiteY274" fmla="*/ 6857999 h 6857999"/>
              <a:gd name="connsiteX275" fmla="*/ 5999116 w 12193200"/>
              <a:gd name="connsiteY275" fmla="*/ 6857999 h 6857999"/>
              <a:gd name="connsiteX276" fmla="*/ 5999116 w 12193200"/>
              <a:gd name="connsiteY276" fmla="*/ 6676193 h 6857999"/>
              <a:gd name="connsiteX277" fmla="*/ 3191152 w 12193200"/>
              <a:gd name="connsiteY277" fmla="*/ 6676193 h 6857999"/>
              <a:gd name="connsiteX278" fmla="*/ 3191152 w 12193200"/>
              <a:gd name="connsiteY278" fmla="*/ 6857999 h 6857999"/>
              <a:gd name="connsiteX279" fmla="*/ 3183952 w 12193200"/>
              <a:gd name="connsiteY279" fmla="*/ 6857999 h 6857999"/>
              <a:gd name="connsiteX280" fmla="*/ 3183952 w 12193200"/>
              <a:gd name="connsiteY280" fmla="*/ 6676193 h 6857999"/>
              <a:gd name="connsiteX281" fmla="*/ 3004803 w 12193200"/>
              <a:gd name="connsiteY281" fmla="*/ 6676193 h 6857999"/>
              <a:gd name="connsiteX282" fmla="*/ 3004803 w 12193200"/>
              <a:gd name="connsiteY282" fmla="*/ 6857999 h 6857999"/>
              <a:gd name="connsiteX283" fmla="*/ 2997602 w 12193200"/>
              <a:gd name="connsiteY283" fmla="*/ 6857999 h 6857999"/>
              <a:gd name="connsiteX284" fmla="*/ 2997602 w 12193200"/>
              <a:gd name="connsiteY284" fmla="*/ 6676193 h 6857999"/>
              <a:gd name="connsiteX285" fmla="*/ 190221 w 12193200"/>
              <a:gd name="connsiteY285" fmla="*/ 6676193 h 6857999"/>
              <a:gd name="connsiteX286" fmla="*/ 190221 w 12193200"/>
              <a:gd name="connsiteY286" fmla="*/ 6857999 h 6857999"/>
              <a:gd name="connsiteX287" fmla="*/ 183021 w 12193200"/>
              <a:gd name="connsiteY287" fmla="*/ 6857999 h 6857999"/>
              <a:gd name="connsiteX288" fmla="*/ 183021 w 12193200"/>
              <a:gd name="connsiteY288" fmla="*/ 6676193 h 6857999"/>
              <a:gd name="connsiteX289" fmla="*/ 0 w 12193200"/>
              <a:gd name="connsiteY289" fmla="*/ 6676193 h 6857999"/>
              <a:gd name="connsiteX290" fmla="*/ 0 w 12193200"/>
              <a:gd name="connsiteY290" fmla="*/ 6668993 h 6857999"/>
              <a:gd name="connsiteX291" fmla="*/ 183021 w 12193200"/>
              <a:gd name="connsiteY291" fmla="*/ 6668993 h 6857999"/>
              <a:gd name="connsiteX292" fmla="*/ 183021 w 12193200"/>
              <a:gd name="connsiteY292" fmla="*/ 5192943 h 6857999"/>
              <a:gd name="connsiteX293" fmla="*/ 0 w 12193200"/>
              <a:gd name="connsiteY293" fmla="*/ 5192943 h 6857999"/>
              <a:gd name="connsiteX294" fmla="*/ 0 w 12193200"/>
              <a:gd name="connsiteY294" fmla="*/ 5185743 h 6857999"/>
              <a:gd name="connsiteX295" fmla="*/ 183021 w 12193200"/>
              <a:gd name="connsiteY295" fmla="*/ 5185743 h 6857999"/>
              <a:gd name="connsiteX296" fmla="*/ 183021 w 12193200"/>
              <a:gd name="connsiteY296" fmla="*/ 5006166 h 6857999"/>
              <a:gd name="connsiteX297" fmla="*/ 1 w 12193200"/>
              <a:gd name="connsiteY297" fmla="*/ 5006166 h 6857999"/>
              <a:gd name="connsiteX298" fmla="*/ 1 w 12193200"/>
              <a:gd name="connsiteY298" fmla="*/ 4998966 h 6857999"/>
              <a:gd name="connsiteX299" fmla="*/ 183021 w 12193200"/>
              <a:gd name="connsiteY299" fmla="*/ 4998966 h 6857999"/>
              <a:gd name="connsiteX300" fmla="*/ 183021 w 12193200"/>
              <a:gd name="connsiteY300" fmla="*/ 3524503 h 6857999"/>
              <a:gd name="connsiteX301" fmla="*/ 1 w 12193200"/>
              <a:gd name="connsiteY301" fmla="*/ 3524503 h 6857999"/>
              <a:gd name="connsiteX302" fmla="*/ 1 w 12193200"/>
              <a:gd name="connsiteY302" fmla="*/ 3517303 h 6857999"/>
              <a:gd name="connsiteX303" fmla="*/ 183021 w 12193200"/>
              <a:gd name="connsiteY303" fmla="*/ 3517303 h 6857999"/>
              <a:gd name="connsiteX304" fmla="*/ 183021 w 12193200"/>
              <a:gd name="connsiteY304" fmla="*/ 3339315 h 6857999"/>
              <a:gd name="connsiteX305" fmla="*/ 1 w 12193200"/>
              <a:gd name="connsiteY305" fmla="*/ 3339315 h 6857999"/>
              <a:gd name="connsiteX306" fmla="*/ 1 w 12193200"/>
              <a:gd name="connsiteY306" fmla="*/ 3332115 h 6857999"/>
              <a:gd name="connsiteX307" fmla="*/ 183021 w 12193200"/>
              <a:gd name="connsiteY307" fmla="*/ 3332115 h 6857999"/>
              <a:gd name="connsiteX308" fmla="*/ 183021 w 12193200"/>
              <a:gd name="connsiteY308" fmla="*/ 1859240 h 6857999"/>
              <a:gd name="connsiteX309" fmla="*/ 1 w 12193200"/>
              <a:gd name="connsiteY309" fmla="*/ 1859240 h 6857999"/>
              <a:gd name="connsiteX310" fmla="*/ 1 w 12193200"/>
              <a:gd name="connsiteY310" fmla="*/ 1852040 h 6857999"/>
              <a:gd name="connsiteX311" fmla="*/ 183021 w 12193200"/>
              <a:gd name="connsiteY311" fmla="*/ 1852040 h 6857999"/>
              <a:gd name="connsiteX312" fmla="*/ 183021 w 12193200"/>
              <a:gd name="connsiteY312" fmla="*/ 1671302 h 6857999"/>
              <a:gd name="connsiteX313" fmla="*/ 1 w 12193200"/>
              <a:gd name="connsiteY313" fmla="*/ 1671302 h 6857999"/>
              <a:gd name="connsiteX314" fmla="*/ 1 w 12193200"/>
              <a:gd name="connsiteY314" fmla="*/ 1664102 h 6857999"/>
              <a:gd name="connsiteX315" fmla="*/ 183021 w 12193200"/>
              <a:gd name="connsiteY315" fmla="*/ 1664102 h 6857999"/>
              <a:gd name="connsiteX316" fmla="*/ 183021 w 12193200"/>
              <a:gd name="connsiteY316" fmla="*/ 190219 h 6857999"/>
              <a:gd name="connsiteX317" fmla="*/ 1 w 12193200"/>
              <a:gd name="connsiteY317" fmla="*/ 190219 h 6857999"/>
              <a:gd name="connsiteX318" fmla="*/ 1 w 12193200"/>
              <a:gd name="connsiteY318" fmla="*/ 183019 h 6857999"/>
              <a:gd name="connsiteX319" fmla="*/ 183021 w 12193200"/>
              <a:gd name="connsiteY319" fmla="*/ 18301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2193200" h="6857999">
                <a:moveTo>
                  <a:pt x="9193444" y="5192943"/>
                </a:moveTo>
                <a:lnTo>
                  <a:pt x="9193444" y="6668993"/>
                </a:lnTo>
                <a:lnTo>
                  <a:pt x="12001406" y="6668993"/>
                </a:lnTo>
                <a:lnTo>
                  <a:pt x="12001406" y="5192943"/>
                </a:lnTo>
                <a:close/>
                <a:moveTo>
                  <a:pt x="9006666" y="5192943"/>
                </a:moveTo>
                <a:lnTo>
                  <a:pt x="9006666" y="6668993"/>
                </a:lnTo>
                <a:lnTo>
                  <a:pt x="9186244" y="6668993"/>
                </a:lnTo>
                <a:lnTo>
                  <a:pt x="9186244" y="5192943"/>
                </a:lnTo>
                <a:close/>
                <a:moveTo>
                  <a:pt x="6191504" y="5192943"/>
                </a:moveTo>
                <a:lnTo>
                  <a:pt x="6191504" y="6668993"/>
                </a:lnTo>
                <a:lnTo>
                  <a:pt x="8999466" y="6668993"/>
                </a:lnTo>
                <a:lnTo>
                  <a:pt x="8999466" y="5192943"/>
                </a:lnTo>
                <a:close/>
                <a:moveTo>
                  <a:pt x="6006316" y="5192943"/>
                </a:moveTo>
                <a:lnTo>
                  <a:pt x="6006316" y="6668993"/>
                </a:lnTo>
                <a:lnTo>
                  <a:pt x="6184304" y="6668993"/>
                </a:lnTo>
                <a:lnTo>
                  <a:pt x="6184304" y="5192943"/>
                </a:lnTo>
                <a:close/>
                <a:moveTo>
                  <a:pt x="3191152" y="5192943"/>
                </a:moveTo>
                <a:lnTo>
                  <a:pt x="3191152" y="6668993"/>
                </a:lnTo>
                <a:lnTo>
                  <a:pt x="5999116" y="6668993"/>
                </a:lnTo>
                <a:lnTo>
                  <a:pt x="5999116" y="5192943"/>
                </a:lnTo>
                <a:close/>
                <a:moveTo>
                  <a:pt x="3004803" y="5192943"/>
                </a:moveTo>
                <a:lnTo>
                  <a:pt x="3004803" y="6668993"/>
                </a:lnTo>
                <a:lnTo>
                  <a:pt x="3183952" y="6668993"/>
                </a:lnTo>
                <a:lnTo>
                  <a:pt x="3183952" y="5192943"/>
                </a:lnTo>
                <a:close/>
                <a:moveTo>
                  <a:pt x="190221" y="5192943"/>
                </a:moveTo>
                <a:lnTo>
                  <a:pt x="190221" y="6668993"/>
                </a:lnTo>
                <a:lnTo>
                  <a:pt x="2997602" y="6668993"/>
                </a:lnTo>
                <a:lnTo>
                  <a:pt x="2997602" y="5192943"/>
                </a:lnTo>
                <a:close/>
                <a:moveTo>
                  <a:pt x="9193444" y="5006166"/>
                </a:moveTo>
                <a:lnTo>
                  <a:pt x="9193444" y="5185743"/>
                </a:lnTo>
                <a:lnTo>
                  <a:pt x="12001406" y="5185743"/>
                </a:lnTo>
                <a:lnTo>
                  <a:pt x="12001406" y="5006166"/>
                </a:lnTo>
                <a:close/>
                <a:moveTo>
                  <a:pt x="9006666" y="5006166"/>
                </a:moveTo>
                <a:lnTo>
                  <a:pt x="9006666" y="5185743"/>
                </a:lnTo>
                <a:lnTo>
                  <a:pt x="9186244" y="5185743"/>
                </a:lnTo>
                <a:lnTo>
                  <a:pt x="9186244" y="5006166"/>
                </a:lnTo>
                <a:close/>
                <a:moveTo>
                  <a:pt x="6191504" y="5006166"/>
                </a:moveTo>
                <a:lnTo>
                  <a:pt x="6191504" y="5185743"/>
                </a:lnTo>
                <a:lnTo>
                  <a:pt x="8999466" y="5185743"/>
                </a:lnTo>
                <a:lnTo>
                  <a:pt x="8999466" y="5006166"/>
                </a:lnTo>
                <a:close/>
                <a:moveTo>
                  <a:pt x="6006316" y="5006166"/>
                </a:moveTo>
                <a:lnTo>
                  <a:pt x="6006316" y="5185743"/>
                </a:lnTo>
                <a:lnTo>
                  <a:pt x="6184304" y="5185743"/>
                </a:lnTo>
                <a:lnTo>
                  <a:pt x="6184304" y="5006166"/>
                </a:lnTo>
                <a:close/>
                <a:moveTo>
                  <a:pt x="3191152" y="5006166"/>
                </a:moveTo>
                <a:lnTo>
                  <a:pt x="3191152" y="5185743"/>
                </a:lnTo>
                <a:lnTo>
                  <a:pt x="5999116" y="5185743"/>
                </a:lnTo>
                <a:lnTo>
                  <a:pt x="5999116" y="5006166"/>
                </a:lnTo>
                <a:close/>
                <a:moveTo>
                  <a:pt x="3004803" y="5006166"/>
                </a:moveTo>
                <a:lnTo>
                  <a:pt x="3004803" y="5185743"/>
                </a:lnTo>
                <a:lnTo>
                  <a:pt x="3183952" y="5185743"/>
                </a:lnTo>
                <a:lnTo>
                  <a:pt x="3183952" y="5006166"/>
                </a:lnTo>
                <a:close/>
                <a:moveTo>
                  <a:pt x="190221" y="5006166"/>
                </a:moveTo>
                <a:lnTo>
                  <a:pt x="190221" y="5185743"/>
                </a:lnTo>
                <a:lnTo>
                  <a:pt x="2997602" y="5185743"/>
                </a:lnTo>
                <a:lnTo>
                  <a:pt x="2997602" y="5006166"/>
                </a:lnTo>
                <a:close/>
                <a:moveTo>
                  <a:pt x="9193444" y="3524503"/>
                </a:moveTo>
                <a:lnTo>
                  <a:pt x="9193444" y="4998966"/>
                </a:lnTo>
                <a:lnTo>
                  <a:pt x="12001406" y="4998966"/>
                </a:lnTo>
                <a:lnTo>
                  <a:pt x="12001406" y="3524503"/>
                </a:lnTo>
                <a:close/>
                <a:moveTo>
                  <a:pt x="9006666" y="3524503"/>
                </a:moveTo>
                <a:lnTo>
                  <a:pt x="9006666" y="4998966"/>
                </a:lnTo>
                <a:lnTo>
                  <a:pt x="9186244" y="4998966"/>
                </a:lnTo>
                <a:lnTo>
                  <a:pt x="9186244" y="3524503"/>
                </a:lnTo>
                <a:close/>
                <a:moveTo>
                  <a:pt x="6191504" y="3524503"/>
                </a:moveTo>
                <a:lnTo>
                  <a:pt x="6191504" y="4998966"/>
                </a:lnTo>
                <a:lnTo>
                  <a:pt x="8999466" y="4998966"/>
                </a:lnTo>
                <a:lnTo>
                  <a:pt x="8999466" y="3524503"/>
                </a:lnTo>
                <a:close/>
                <a:moveTo>
                  <a:pt x="6006316" y="3524503"/>
                </a:moveTo>
                <a:lnTo>
                  <a:pt x="6006316" y="4998966"/>
                </a:lnTo>
                <a:lnTo>
                  <a:pt x="6184304" y="4998966"/>
                </a:lnTo>
                <a:lnTo>
                  <a:pt x="6184304" y="3524503"/>
                </a:lnTo>
                <a:close/>
                <a:moveTo>
                  <a:pt x="3191152" y="3524503"/>
                </a:moveTo>
                <a:lnTo>
                  <a:pt x="3191152" y="4998966"/>
                </a:lnTo>
                <a:lnTo>
                  <a:pt x="5999116" y="4998966"/>
                </a:lnTo>
                <a:lnTo>
                  <a:pt x="5999116" y="3524503"/>
                </a:lnTo>
                <a:close/>
                <a:moveTo>
                  <a:pt x="3004803" y="3524503"/>
                </a:moveTo>
                <a:lnTo>
                  <a:pt x="3004803" y="4998966"/>
                </a:lnTo>
                <a:lnTo>
                  <a:pt x="3183952" y="4998966"/>
                </a:lnTo>
                <a:lnTo>
                  <a:pt x="3183952" y="3524503"/>
                </a:lnTo>
                <a:close/>
                <a:moveTo>
                  <a:pt x="190221" y="3524503"/>
                </a:moveTo>
                <a:lnTo>
                  <a:pt x="190221" y="4998966"/>
                </a:lnTo>
                <a:lnTo>
                  <a:pt x="2997602" y="4998966"/>
                </a:lnTo>
                <a:lnTo>
                  <a:pt x="2997602" y="3524503"/>
                </a:lnTo>
                <a:close/>
                <a:moveTo>
                  <a:pt x="9193444" y="3339315"/>
                </a:moveTo>
                <a:lnTo>
                  <a:pt x="9193444" y="3517303"/>
                </a:lnTo>
                <a:lnTo>
                  <a:pt x="12001406" y="3517303"/>
                </a:lnTo>
                <a:lnTo>
                  <a:pt x="12001406" y="3339315"/>
                </a:lnTo>
                <a:close/>
                <a:moveTo>
                  <a:pt x="9006666" y="3339315"/>
                </a:moveTo>
                <a:lnTo>
                  <a:pt x="9006666" y="3517303"/>
                </a:lnTo>
                <a:lnTo>
                  <a:pt x="9186244" y="3517303"/>
                </a:lnTo>
                <a:lnTo>
                  <a:pt x="9186244" y="3339315"/>
                </a:lnTo>
                <a:close/>
                <a:moveTo>
                  <a:pt x="6191504" y="3339315"/>
                </a:moveTo>
                <a:lnTo>
                  <a:pt x="6191504" y="3517303"/>
                </a:lnTo>
                <a:lnTo>
                  <a:pt x="8999466" y="3517303"/>
                </a:lnTo>
                <a:lnTo>
                  <a:pt x="8999466" y="3339315"/>
                </a:lnTo>
                <a:close/>
                <a:moveTo>
                  <a:pt x="6006316" y="3339315"/>
                </a:moveTo>
                <a:lnTo>
                  <a:pt x="6006316" y="3517303"/>
                </a:lnTo>
                <a:lnTo>
                  <a:pt x="6184304" y="3517303"/>
                </a:lnTo>
                <a:lnTo>
                  <a:pt x="6184304" y="3339315"/>
                </a:lnTo>
                <a:close/>
                <a:moveTo>
                  <a:pt x="3191152" y="3339315"/>
                </a:moveTo>
                <a:lnTo>
                  <a:pt x="3191152" y="3517303"/>
                </a:lnTo>
                <a:lnTo>
                  <a:pt x="5999116" y="3517303"/>
                </a:lnTo>
                <a:lnTo>
                  <a:pt x="5999116" y="3339315"/>
                </a:lnTo>
                <a:close/>
                <a:moveTo>
                  <a:pt x="3004803" y="3339315"/>
                </a:moveTo>
                <a:lnTo>
                  <a:pt x="3004803" y="3517303"/>
                </a:lnTo>
                <a:lnTo>
                  <a:pt x="3183952" y="3517303"/>
                </a:lnTo>
                <a:lnTo>
                  <a:pt x="3183952" y="3339315"/>
                </a:lnTo>
                <a:close/>
                <a:moveTo>
                  <a:pt x="190221" y="3339315"/>
                </a:moveTo>
                <a:lnTo>
                  <a:pt x="190221" y="3517303"/>
                </a:lnTo>
                <a:lnTo>
                  <a:pt x="2997602" y="3517303"/>
                </a:lnTo>
                <a:lnTo>
                  <a:pt x="2997602" y="3339315"/>
                </a:lnTo>
                <a:close/>
                <a:moveTo>
                  <a:pt x="9193444" y="1859240"/>
                </a:moveTo>
                <a:lnTo>
                  <a:pt x="9193444" y="3332115"/>
                </a:lnTo>
                <a:lnTo>
                  <a:pt x="12001406" y="3332115"/>
                </a:lnTo>
                <a:lnTo>
                  <a:pt x="12001406" y="1859240"/>
                </a:lnTo>
                <a:close/>
                <a:moveTo>
                  <a:pt x="9006666" y="1859240"/>
                </a:moveTo>
                <a:lnTo>
                  <a:pt x="9006666" y="3332115"/>
                </a:lnTo>
                <a:lnTo>
                  <a:pt x="9186244" y="3332115"/>
                </a:lnTo>
                <a:lnTo>
                  <a:pt x="9186244" y="1859240"/>
                </a:lnTo>
                <a:close/>
                <a:moveTo>
                  <a:pt x="6191504" y="1859240"/>
                </a:moveTo>
                <a:lnTo>
                  <a:pt x="6191504" y="3332115"/>
                </a:lnTo>
                <a:lnTo>
                  <a:pt x="8999466" y="3332115"/>
                </a:lnTo>
                <a:lnTo>
                  <a:pt x="8999466" y="1859240"/>
                </a:lnTo>
                <a:close/>
                <a:moveTo>
                  <a:pt x="6006316" y="1859240"/>
                </a:moveTo>
                <a:lnTo>
                  <a:pt x="6006316" y="3332115"/>
                </a:lnTo>
                <a:lnTo>
                  <a:pt x="6184304" y="3332115"/>
                </a:lnTo>
                <a:lnTo>
                  <a:pt x="6184304" y="1859240"/>
                </a:lnTo>
                <a:close/>
                <a:moveTo>
                  <a:pt x="3191152" y="1859240"/>
                </a:moveTo>
                <a:lnTo>
                  <a:pt x="3191152" y="3332115"/>
                </a:lnTo>
                <a:lnTo>
                  <a:pt x="5999116" y="3332115"/>
                </a:lnTo>
                <a:lnTo>
                  <a:pt x="5999116" y="1859240"/>
                </a:lnTo>
                <a:close/>
                <a:moveTo>
                  <a:pt x="3004803" y="1859240"/>
                </a:moveTo>
                <a:lnTo>
                  <a:pt x="3004803" y="3332115"/>
                </a:lnTo>
                <a:lnTo>
                  <a:pt x="3183952" y="3332115"/>
                </a:lnTo>
                <a:lnTo>
                  <a:pt x="3183952" y="1859240"/>
                </a:lnTo>
                <a:close/>
                <a:moveTo>
                  <a:pt x="190221" y="1859240"/>
                </a:moveTo>
                <a:lnTo>
                  <a:pt x="190221" y="3332115"/>
                </a:lnTo>
                <a:lnTo>
                  <a:pt x="2997602" y="3332115"/>
                </a:lnTo>
                <a:lnTo>
                  <a:pt x="2997602" y="1859240"/>
                </a:lnTo>
                <a:close/>
                <a:moveTo>
                  <a:pt x="9193444" y="1671302"/>
                </a:moveTo>
                <a:lnTo>
                  <a:pt x="9193444" y="1852040"/>
                </a:lnTo>
                <a:lnTo>
                  <a:pt x="12001406" y="1852040"/>
                </a:lnTo>
                <a:lnTo>
                  <a:pt x="12001406" y="1671302"/>
                </a:lnTo>
                <a:close/>
                <a:moveTo>
                  <a:pt x="9006666" y="1671302"/>
                </a:moveTo>
                <a:lnTo>
                  <a:pt x="9006666" y="1852040"/>
                </a:lnTo>
                <a:lnTo>
                  <a:pt x="9186244" y="1852040"/>
                </a:lnTo>
                <a:lnTo>
                  <a:pt x="9186244" y="1671302"/>
                </a:lnTo>
                <a:close/>
                <a:moveTo>
                  <a:pt x="6191504" y="1671302"/>
                </a:moveTo>
                <a:lnTo>
                  <a:pt x="6191504" y="1852040"/>
                </a:lnTo>
                <a:lnTo>
                  <a:pt x="8999466" y="1852040"/>
                </a:lnTo>
                <a:lnTo>
                  <a:pt x="8999466" y="1671302"/>
                </a:lnTo>
                <a:close/>
                <a:moveTo>
                  <a:pt x="6006316" y="1671302"/>
                </a:moveTo>
                <a:lnTo>
                  <a:pt x="6006316" y="1852040"/>
                </a:lnTo>
                <a:lnTo>
                  <a:pt x="6184304" y="1852040"/>
                </a:lnTo>
                <a:lnTo>
                  <a:pt x="6184304" y="1671302"/>
                </a:lnTo>
                <a:close/>
                <a:moveTo>
                  <a:pt x="3191152" y="1671302"/>
                </a:moveTo>
                <a:lnTo>
                  <a:pt x="3191152" y="1852040"/>
                </a:lnTo>
                <a:lnTo>
                  <a:pt x="5999116" y="1852040"/>
                </a:lnTo>
                <a:lnTo>
                  <a:pt x="5999116" y="1671302"/>
                </a:lnTo>
                <a:close/>
                <a:moveTo>
                  <a:pt x="3004803" y="1671302"/>
                </a:moveTo>
                <a:lnTo>
                  <a:pt x="3004803" y="1852040"/>
                </a:lnTo>
                <a:lnTo>
                  <a:pt x="3183952" y="1852040"/>
                </a:lnTo>
                <a:lnTo>
                  <a:pt x="3183952" y="1671302"/>
                </a:lnTo>
                <a:close/>
                <a:moveTo>
                  <a:pt x="190221" y="1671302"/>
                </a:moveTo>
                <a:lnTo>
                  <a:pt x="190221" y="1852040"/>
                </a:lnTo>
                <a:lnTo>
                  <a:pt x="2997602" y="1852040"/>
                </a:lnTo>
                <a:lnTo>
                  <a:pt x="2997602" y="1671302"/>
                </a:lnTo>
                <a:close/>
                <a:moveTo>
                  <a:pt x="9193444" y="190219"/>
                </a:moveTo>
                <a:lnTo>
                  <a:pt x="9193444" y="1664102"/>
                </a:lnTo>
                <a:lnTo>
                  <a:pt x="12001406" y="1664102"/>
                </a:lnTo>
                <a:lnTo>
                  <a:pt x="12001406" y="190219"/>
                </a:lnTo>
                <a:close/>
                <a:moveTo>
                  <a:pt x="9006666" y="190219"/>
                </a:moveTo>
                <a:lnTo>
                  <a:pt x="9006666" y="1664102"/>
                </a:lnTo>
                <a:lnTo>
                  <a:pt x="9186244" y="1664102"/>
                </a:lnTo>
                <a:lnTo>
                  <a:pt x="9186244" y="190219"/>
                </a:lnTo>
                <a:close/>
                <a:moveTo>
                  <a:pt x="6191504" y="190219"/>
                </a:moveTo>
                <a:lnTo>
                  <a:pt x="6191504" y="1664102"/>
                </a:lnTo>
                <a:lnTo>
                  <a:pt x="8999466" y="1664102"/>
                </a:lnTo>
                <a:lnTo>
                  <a:pt x="8999466" y="190219"/>
                </a:lnTo>
                <a:close/>
                <a:moveTo>
                  <a:pt x="6006316" y="190219"/>
                </a:moveTo>
                <a:lnTo>
                  <a:pt x="6006316" y="1664102"/>
                </a:lnTo>
                <a:lnTo>
                  <a:pt x="6184304" y="1664102"/>
                </a:lnTo>
                <a:lnTo>
                  <a:pt x="6184304" y="190219"/>
                </a:lnTo>
                <a:close/>
                <a:moveTo>
                  <a:pt x="3191152" y="190219"/>
                </a:moveTo>
                <a:lnTo>
                  <a:pt x="3191152" y="1664102"/>
                </a:lnTo>
                <a:lnTo>
                  <a:pt x="5999116" y="1664102"/>
                </a:lnTo>
                <a:lnTo>
                  <a:pt x="5999116" y="190219"/>
                </a:lnTo>
                <a:close/>
                <a:moveTo>
                  <a:pt x="3004803" y="190219"/>
                </a:moveTo>
                <a:lnTo>
                  <a:pt x="3004803" y="1664102"/>
                </a:lnTo>
                <a:lnTo>
                  <a:pt x="3183952" y="1664102"/>
                </a:lnTo>
                <a:lnTo>
                  <a:pt x="3183952" y="190219"/>
                </a:lnTo>
                <a:close/>
                <a:moveTo>
                  <a:pt x="190221" y="190219"/>
                </a:moveTo>
                <a:lnTo>
                  <a:pt x="190221" y="1664102"/>
                </a:lnTo>
                <a:lnTo>
                  <a:pt x="2997602" y="1664102"/>
                </a:lnTo>
                <a:lnTo>
                  <a:pt x="2997602" y="190219"/>
                </a:lnTo>
                <a:close/>
                <a:moveTo>
                  <a:pt x="183021" y="0"/>
                </a:moveTo>
                <a:lnTo>
                  <a:pt x="190221" y="0"/>
                </a:lnTo>
                <a:lnTo>
                  <a:pt x="190221" y="183019"/>
                </a:lnTo>
                <a:lnTo>
                  <a:pt x="2997602" y="183019"/>
                </a:lnTo>
                <a:lnTo>
                  <a:pt x="2997602" y="0"/>
                </a:lnTo>
                <a:lnTo>
                  <a:pt x="3004803" y="0"/>
                </a:lnTo>
                <a:lnTo>
                  <a:pt x="3004803" y="183019"/>
                </a:lnTo>
                <a:lnTo>
                  <a:pt x="3183952" y="183019"/>
                </a:lnTo>
                <a:lnTo>
                  <a:pt x="3183952" y="0"/>
                </a:lnTo>
                <a:lnTo>
                  <a:pt x="3191152" y="0"/>
                </a:lnTo>
                <a:lnTo>
                  <a:pt x="3191152" y="183019"/>
                </a:lnTo>
                <a:lnTo>
                  <a:pt x="5999116" y="183019"/>
                </a:lnTo>
                <a:lnTo>
                  <a:pt x="5999116" y="0"/>
                </a:lnTo>
                <a:lnTo>
                  <a:pt x="6006316" y="0"/>
                </a:lnTo>
                <a:lnTo>
                  <a:pt x="6006316" y="183019"/>
                </a:lnTo>
                <a:lnTo>
                  <a:pt x="6184304" y="183019"/>
                </a:lnTo>
                <a:lnTo>
                  <a:pt x="6184304" y="0"/>
                </a:lnTo>
                <a:lnTo>
                  <a:pt x="6191504" y="0"/>
                </a:lnTo>
                <a:lnTo>
                  <a:pt x="6191504" y="183019"/>
                </a:lnTo>
                <a:lnTo>
                  <a:pt x="8999466" y="183019"/>
                </a:lnTo>
                <a:lnTo>
                  <a:pt x="8999466" y="0"/>
                </a:lnTo>
                <a:lnTo>
                  <a:pt x="9006666" y="0"/>
                </a:lnTo>
                <a:lnTo>
                  <a:pt x="9006666" y="183019"/>
                </a:lnTo>
                <a:lnTo>
                  <a:pt x="9186244" y="183019"/>
                </a:lnTo>
                <a:lnTo>
                  <a:pt x="9186244" y="1"/>
                </a:lnTo>
                <a:lnTo>
                  <a:pt x="9193444" y="1"/>
                </a:lnTo>
                <a:lnTo>
                  <a:pt x="9193444" y="183019"/>
                </a:lnTo>
                <a:lnTo>
                  <a:pt x="12001406" y="183019"/>
                </a:lnTo>
                <a:lnTo>
                  <a:pt x="12001406" y="1"/>
                </a:lnTo>
                <a:lnTo>
                  <a:pt x="12008606" y="1"/>
                </a:lnTo>
                <a:lnTo>
                  <a:pt x="12008606" y="183019"/>
                </a:lnTo>
                <a:lnTo>
                  <a:pt x="12193200" y="183019"/>
                </a:lnTo>
                <a:lnTo>
                  <a:pt x="12193200" y="190219"/>
                </a:lnTo>
                <a:lnTo>
                  <a:pt x="12008606" y="190219"/>
                </a:lnTo>
                <a:lnTo>
                  <a:pt x="12008606" y="1664102"/>
                </a:lnTo>
                <a:lnTo>
                  <a:pt x="12193200" y="1664102"/>
                </a:lnTo>
                <a:lnTo>
                  <a:pt x="12193200" y="1671302"/>
                </a:lnTo>
                <a:lnTo>
                  <a:pt x="12008606" y="1671302"/>
                </a:lnTo>
                <a:lnTo>
                  <a:pt x="12008606" y="1852040"/>
                </a:lnTo>
                <a:lnTo>
                  <a:pt x="12193200" y="1852040"/>
                </a:lnTo>
                <a:lnTo>
                  <a:pt x="12193200" y="1859240"/>
                </a:lnTo>
                <a:lnTo>
                  <a:pt x="12008606" y="1859240"/>
                </a:lnTo>
                <a:lnTo>
                  <a:pt x="12008606" y="3332115"/>
                </a:lnTo>
                <a:lnTo>
                  <a:pt x="12193200" y="3332115"/>
                </a:lnTo>
                <a:lnTo>
                  <a:pt x="12193200" y="3339315"/>
                </a:lnTo>
                <a:lnTo>
                  <a:pt x="12008606" y="3339315"/>
                </a:lnTo>
                <a:lnTo>
                  <a:pt x="12008606" y="3517303"/>
                </a:lnTo>
                <a:lnTo>
                  <a:pt x="12193200" y="3517303"/>
                </a:lnTo>
                <a:lnTo>
                  <a:pt x="12193200" y="3524503"/>
                </a:lnTo>
                <a:lnTo>
                  <a:pt x="12008606" y="3524503"/>
                </a:lnTo>
                <a:lnTo>
                  <a:pt x="12008606" y="4998966"/>
                </a:lnTo>
                <a:lnTo>
                  <a:pt x="12193200" y="4998966"/>
                </a:lnTo>
                <a:lnTo>
                  <a:pt x="12193200" y="5006166"/>
                </a:lnTo>
                <a:lnTo>
                  <a:pt x="12008606" y="5006166"/>
                </a:lnTo>
                <a:lnTo>
                  <a:pt x="12008606" y="5185743"/>
                </a:lnTo>
                <a:lnTo>
                  <a:pt x="12193200" y="5185743"/>
                </a:lnTo>
                <a:lnTo>
                  <a:pt x="12193200" y="5192943"/>
                </a:lnTo>
                <a:lnTo>
                  <a:pt x="12008606" y="5192943"/>
                </a:lnTo>
                <a:lnTo>
                  <a:pt x="12008606" y="6668993"/>
                </a:lnTo>
                <a:lnTo>
                  <a:pt x="12193200" y="6668993"/>
                </a:lnTo>
                <a:lnTo>
                  <a:pt x="12193200" y="6676193"/>
                </a:lnTo>
                <a:lnTo>
                  <a:pt x="12008606" y="6676193"/>
                </a:lnTo>
                <a:lnTo>
                  <a:pt x="12008606" y="6857999"/>
                </a:lnTo>
                <a:lnTo>
                  <a:pt x="12001406" y="6857999"/>
                </a:lnTo>
                <a:lnTo>
                  <a:pt x="12001406" y="6676193"/>
                </a:lnTo>
                <a:lnTo>
                  <a:pt x="9193444" y="6676193"/>
                </a:lnTo>
                <a:lnTo>
                  <a:pt x="9193444" y="6857999"/>
                </a:lnTo>
                <a:lnTo>
                  <a:pt x="9186244" y="6857999"/>
                </a:lnTo>
                <a:lnTo>
                  <a:pt x="9186244" y="6676193"/>
                </a:lnTo>
                <a:lnTo>
                  <a:pt x="9006666" y="6676193"/>
                </a:lnTo>
                <a:lnTo>
                  <a:pt x="9006666" y="6857999"/>
                </a:lnTo>
                <a:lnTo>
                  <a:pt x="8999466" y="6857999"/>
                </a:lnTo>
                <a:lnTo>
                  <a:pt x="8999466" y="6676193"/>
                </a:lnTo>
                <a:lnTo>
                  <a:pt x="6191504" y="6676193"/>
                </a:lnTo>
                <a:lnTo>
                  <a:pt x="6191504" y="6857999"/>
                </a:lnTo>
                <a:lnTo>
                  <a:pt x="6184304" y="6857999"/>
                </a:lnTo>
                <a:lnTo>
                  <a:pt x="6184304" y="6676193"/>
                </a:lnTo>
                <a:lnTo>
                  <a:pt x="6006316" y="6676193"/>
                </a:lnTo>
                <a:lnTo>
                  <a:pt x="6006316" y="6857999"/>
                </a:lnTo>
                <a:lnTo>
                  <a:pt x="5999116" y="6857999"/>
                </a:lnTo>
                <a:lnTo>
                  <a:pt x="5999116" y="6676193"/>
                </a:lnTo>
                <a:lnTo>
                  <a:pt x="3191152" y="6676193"/>
                </a:lnTo>
                <a:lnTo>
                  <a:pt x="3191152" y="6857999"/>
                </a:lnTo>
                <a:lnTo>
                  <a:pt x="3183952" y="6857999"/>
                </a:lnTo>
                <a:lnTo>
                  <a:pt x="3183952" y="6676193"/>
                </a:lnTo>
                <a:lnTo>
                  <a:pt x="3004803" y="6676193"/>
                </a:lnTo>
                <a:lnTo>
                  <a:pt x="3004803" y="6857999"/>
                </a:lnTo>
                <a:lnTo>
                  <a:pt x="2997602" y="6857999"/>
                </a:lnTo>
                <a:lnTo>
                  <a:pt x="2997602" y="6676193"/>
                </a:lnTo>
                <a:lnTo>
                  <a:pt x="190221" y="6676193"/>
                </a:lnTo>
                <a:lnTo>
                  <a:pt x="190221" y="6857999"/>
                </a:lnTo>
                <a:lnTo>
                  <a:pt x="183021" y="6857999"/>
                </a:lnTo>
                <a:lnTo>
                  <a:pt x="183021" y="6676193"/>
                </a:lnTo>
                <a:lnTo>
                  <a:pt x="0" y="6676193"/>
                </a:lnTo>
                <a:lnTo>
                  <a:pt x="0" y="6668993"/>
                </a:lnTo>
                <a:lnTo>
                  <a:pt x="183021" y="6668993"/>
                </a:lnTo>
                <a:lnTo>
                  <a:pt x="183021" y="5192943"/>
                </a:lnTo>
                <a:lnTo>
                  <a:pt x="0" y="5192943"/>
                </a:lnTo>
                <a:lnTo>
                  <a:pt x="0" y="5185743"/>
                </a:lnTo>
                <a:lnTo>
                  <a:pt x="183021" y="5185743"/>
                </a:lnTo>
                <a:lnTo>
                  <a:pt x="183021" y="5006166"/>
                </a:lnTo>
                <a:lnTo>
                  <a:pt x="1" y="5006166"/>
                </a:lnTo>
                <a:lnTo>
                  <a:pt x="1" y="4998966"/>
                </a:lnTo>
                <a:lnTo>
                  <a:pt x="183021" y="4998966"/>
                </a:lnTo>
                <a:lnTo>
                  <a:pt x="183021" y="3524503"/>
                </a:lnTo>
                <a:lnTo>
                  <a:pt x="1" y="3524503"/>
                </a:lnTo>
                <a:lnTo>
                  <a:pt x="1" y="3517303"/>
                </a:lnTo>
                <a:lnTo>
                  <a:pt x="183021" y="3517303"/>
                </a:lnTo>
                <a:lnTo>
                  <a:pt x="183021" y="3339315"/>
                </a:lnTo>
                <a:lnTo>
                  <a:pt x="1" y="3339315"/>
                </a:lnTo>
                <a:lnTo>
                  <a:pt x="1" y="3332115"/>
                </a:lnTo>
                <a:lnTo>
                  <a:pt x="183021" y="3332115"/>
                </a:lnTo>
                <a:lnTo>
                  <a:pt x="183021" y="1859240"/>
                </a:lnTo>
                <a:lnTo>
                  <a:pt x="1" y="1859240"/>
                </a:lnTo>
                <a:lnTo>
                  <a:pt x="1" y="1852040"/>
                </a:lnTo>
                <a:lnTo>
                  <a:pt x="183021" y="1852040"/>
                </a:lnTo>
                <a:lnTo>
                  <a:pt x="183021" y="1671302"/>
                </a:lnTo>
                <a:lnTo>
                  <a:pt x="1" y="1671302"/>
                </a:lnTo>
                <a:lnTo>
                  <a:pt x="1" y="1664102"/>
                </a:lnTo>
                <a:lnTo>
                  <a:pt x="183021" y="1664102"/>
                </a:lnTo>
                <a:lnTo>
                  <a:pt x="183021" y="190219"/>
                </a:lnTo>
                <a:lnTo>
                  <a:pt x="1" y="190219"/>
                </a:lnTo>
                <a:lnTo>
                  <a:pt x="1" y="183019"/>
                </a:lnTo>
                <a:lnTo>
                  <a:pt x="183021" y="1830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B241B74F-7D87-FFC5-C09C-F196C06575DA}"/>
              </a:ext>
            </a:extLst>
          </p:cNvPr>
          <p:cNvSpPr/>
          <p:nvPr userDrawn="1"/>
        </p:nvSpPr>
        <p:spPr>
          <a:xfrm>
            <a:off x="190502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6167BD-2E1B-4064-9794-6E83082165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87700" y="1670050"/>
            <a:ext cx="8816975" cy="3517899"/>
          </a:xfrm>
        </p:spPr>
        <p:txBody>
          <a:bodyPr lIns="187200">
            <a:normAutofit/>
          </a:bodyPr>
          <a:lstStyle>
            <a:lvl1pPr marL="0" indent="0">
              <a:buFont typeface="Arial" panose="020B0604020202020204" pitchFamily="34" charset="0"/>
              <a:buChar char="​"/>
              <a:defRPr sz="6600" b="0">
                <a:solidFill>
                  <a:schemeClr val="tx1"/>
                </a:solidFill>
              </a:defRPr>
            </a:lvl1pPr>
            <a:lvl2pPr marL="0" indent="0">
              <a:buFont typeface="Arial" panose="020B0604020202020204" pitchFamily="34" charset="0"/>
              <a:buChar char="​"/>
              <a:defRPr sz="4800"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Char char="​"/>
              <a:defRPr sz="6600" b="0">
                <a:solidFill>
                  <a:schemeClr val="tx1"/>
                </a:solidFill>
              </a:defRPr>
            </a:lvl3pPr>
            <a:lvl4pPr>
              <a:defRPr sz="6600" b="0">
                <a:solidFill>
                  <a:schemeClr val="tx1"/>
                </a:solidFill>
              </a:defRPr>
            </a:lvl4pPr>
            <a:lvl5pPr>
              <a:defRPr sz="6600" b="0">
                <a:solidFill>
                  <a:schemeClr val="tx1"/>
                </a:solidFill>
              </a:defRPr>
            </a:lvl5pPr>
            <a:lvl6pPr marL="0" indent="0">
              <a:buFont typeface="Arial" panose="020B0604020202020204" pitchFamily="34" charset="0"/>
              <a:buChar char="​"/>
              <a:defRPr sz="6600" b="0">
                <a:solidFill>
                  <a:schemeClr val="tx1"/>
                </a:solidFill>
              </a:defRPr>
            </a:lvl6pPr>
            <a:lvl7pPr>
              <a:defRPr sz="6600" b="0">
                <a:solidFill>
                  <a:schemeClr val="tx1"/>
                </a:solidFill>
              </a:defRPr>
            </a:lvl7pPr>
            <a:lvl8pPr>
              <a:defRPr sz="6600" b="0">
                <a:solidFill>
                  <a:schemeClr val="tx1"/>
                </a:solidFill>
              </a:defRPr>
            </a:lvl8pPr>
            <a:lvl9pPr>
              <a:defRPr sz="66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add quote </a:t>
            </a:r>
            <a:br>
              <a:rPr lang="en-GB" dirty="0"/>
            </a:b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FEBBFBD-B279-3ADF-2659-FEEB6B009C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37" y="1670050"/>
            <a:ext cx="2692013" cy="410400"/>
          </a:xfrm>
        </p:spPr>
        <p:txBody>
          <a:bodyPr tIns="144000" bIns="0">
            <a:normAutofit/>
          </a:bodyPr>
          <a:lstStyle>
            <a:lvl1pPr marL="0" indent="0">
              <a:lnSpc>
                <a:spcPct val="118000"/>
              </a:lnSpc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</a:defRPr>
            </a:lvl6pPr>
            <a:lvl7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</a:defRPr>
            </a:lvl7pPr>
            <a:lvl8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</a:defRPr>
            </a:lvl8pPr>
            <a:lvl9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insert text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E116F1-590B-F8F0-97A6-5FC456BE9050}"/>
              </a:ext>
            </a:extLst>
          </p:cNvPr>
          <p:cNvSpPr/>
          <p:nvPr userDrawn="1"/>
        </p:nvSpPr>
        <p:spPr>
          <a:xfrm>
            <a:off x="2999775" y="1670051"/>
            <a:ext cx="187925" cy="3517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161751-16F2-45FD-8A13-61A2D47D7DB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16623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frontp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uide">
            <a:extLst>
              <a:ext uri="{FF2B5EF4-FFF2-40B4-BE49-F238E27FC236}">
                <a16:creationId xmlns:a16="http://schemas.microsoft.com/office/drawing/2014/main" id="{41142E58-7393-F68B-7BE0-516A5528096D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2587316" y="-1"/>
            <a:ext cx="2605059" cy="4512011"/>
            <a:chOff x="12587316" y="-1"/>
            <a:chExt cx="2605059" cy="451201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2EAC2C7-807A-2E5F-50CE-2943BE94B6C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597199" y="524477"/>
              <a:ext cx="725714" cy="66421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54A843B-0FF1-5382-8E19-63E5959DC73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8400" y="-1"/>
              <a:ext cx="160300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How to insert picture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A30FC6F-19FB-9CDA-4A61-BDE7AD690AD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0859"/>
              <a:ext cx="239007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chemeClr val="bg1"/>
                  </a:solidFill>
                </a:rPr>
                <a:t>Click on icon and select image 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D438341-2CC6-F8B8-578C-0EFBA4BF56C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 rotWithShape="1">
            <a:blip r:embed="rId3"/>
            <a:srcRect t="58157" r="3019" b="37657"/>
            <a:stretch/>
          </p:blipFill>
          <p:spPr>
            <a:xfrm>
              <a:off x="12597199" y="1988288"/>
              <a:ext cx="2559789" cy="27965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B0AFAEC-1715-B07F-FFEA-EC750818A54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7199" y="1381404"/>
              <a:ext cx="255978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chemeClr val="bg1"/>
                  </a:solidFill>
                </a:rPr>
                <a:t>Once you have inserted image, right click on it and select option </a:t>
              </a:r>
              <a:br>
                <a:rPr lang="en-GB" sz="1200" b="0" dirty="0">
                  <a:solidFill>
                    <a:schemeClr val="bg1"/>
                  </a:solidFill>
                </a:rPr>
              </a:br>
              <a:r>
                <a:rPr lang="en-GB" sz="1200" b="1" dirty="0">
                  <a:solidFill>
                    <a:schemeClr val="bg1"/>
                  </a:solidFill>
                </a:rPr>
                <a:t>Send to Back</a:t>
              </a:r>
              <a:endParaRPr lang="en-GB" sz="1200" b="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A77E08F-0E57-3332-70E0-389FDE443FB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656615"/>
              <a:ext cx="173444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How to change picture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8D36230-14BB-12EB-491B-64CAC5937A8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47475"/>
              <a:ext cx="2390078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chemeClr val="bg1"/>
                  </a:solidFill>
                </a:rPr>
                <a:t>Click on the frame of slide and select picture</a:t>
              </a:r>
              <a:br>
                <a:rPr lang="en-GB" sz="1200" b="0" dirty="0">
                  <a:solidFill>
                    <a:schemeClr val="bg1"/>
                  </a:solidFill>
                </a:rPr>
              </a:br>
              <a:br>
                <a:rPr lang="en-GB" sz="1200" b="0" dirty="0">
                  <a:solidFill>
                    <a:schemeClr val="bg1"/>
                  </a:solidFill>
                </a:rPr>
              </a:br>
              <a:r>
                <a:rPr lang="en-GB" sz="1200" b="0" dirty="0">
                  <a:solidFill>
                    <a:schemeClr val="bg1"/>
                  </a:solidFill>
                </a:rPr>
                <a:t>Once you have selected image right click on it and select option</a:t>
              </a:r>
              <a:br>
                <a:rPr lang="en-GB" sz="1200" b="0" dirty="0">
                  <a:solidFill>
                    <a:schemeClr val="bg1"/>
                  </a:solidFill>
                </a:rPr>
              </a:br>
              <a:r>
                <a:rPr lang="en-GB" sz="1200" b="1" dirty="0">
                  <a:solidFill>
                    <a:schemeClr val="bg1"/>
                  </a:solidFill>
                </a:rPr>
                <a:t>Change picture</a:t>
              </a:r>
              <a:endParaRPr lang="en-GB" sz="1200" b="0" dirty="0">
                <a:solidFill>
                  <a:schemeClr val="bg1"/>
                </a:solidFill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05430F7-467A-3D2B-3504-31AC0D9B91F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2595999" y="4158512"/>
              <a:ext cx="2596376" cy="353498"/>
            </a:xfrm>
            <a:prstGeom prst="rect">
              <a:avLst/>
            </a:prstGeom>
          </p:spPr>
        </p:pic>
      </p:grp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6E27CD23-31B6-190E-CE02-86AF758BFA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7998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256390AF-0B18-4C5A-8FA1-94704F42F48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7"/>
          </p:nvPr>
        </p:nvSpPr>
        <p:spPr>
          <a:xfrm>
            <a:off x="0" y="6857998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10" hidden="1">
            <a:extLst>
              <a:ext uri="{FF2B5EF4-FFF2-40B4-BE49-F238E27FC236}">
                <a16:creationId xmlns:a16="http://schemas.microsoft.com/office/drawing/2014/main" id="{2E3E0506-C62E-5950-F88A-FE38D3A7C3E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25200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5" name="Grid - freeform">
            <a:extLst>
              <a:ext uri="{FF2B5EF4-FFF2-40B4-BE49-F238E27FC236}">
                <a16:creationId xmlns:a16="http://schemas.microsoft.com/office/drawing/2014/main" id="{2DDB9CE3-63AE-3A4C-9656-1872AEDC73F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0" y="2"/>
            <a:ext cx="12192000" cy="6857998"/>
          </a:xfrm>
          <a:custGeom>
            <a:avLst/>
            <a:gdLst>
              <a:gd name="connsiteX0" fmla="*/ 9193444 w 12192000"/>
              <a:gd name="connsiteY0" fmla="*/ 5192943 h 6857998"/>
              <a:gd name="connsiteX1" fmla="*/ 9193444 w 12192000"/>
              <a:gd name="connsiteY1" fmla="*/ 6668993 h 6857998"/>
              <a:gd name="connsiteX2" fmla="*/ 12001406 w 12192000"/>
              <a:gd name="connsiteY2" fmla="*/ 6668993 h 6857998"/>
              <a:gd name="connsiteX3" fmla="*/ 12001406 w 12192000"/>
              <a:gd name="connsiteY3" fmla="*/ 5192943 h 6857998"/>
              <a:gd name="connsiteX4" fmla="*/ 9006666 w 12192000"/>
              <a:gd name="connsiteY4" fmla="*/ 5192943 h 6857998"/>
              <a:gd name="connsiteX5" fmla="*/ 9006666 w 12192000"/>
              <a:gd name="connsiteY5" fmla="*/ 6668993 h 6857998"/>
              <a:gd name="connsiteX6" fmla="*/ 9186244 w 12192000"/>
              <a:gd name="connsiteY6" fmla="*/ 6668993 h 6857998"/>
              <a:gd name="connsiteX7" fmla="*/ 9186244 w 12192000"/>
              <a:gd name="connsiteY7" fmla="*/ 5192943 h 6857998"/>
              <a:gd name="connsiteX8" fmla="*/ 6191504 w 12192000"/>
              <a:gd name="connsiteY8" fmla="*/ 5192943 h 6857998"/>
              <a:gd name="connsiteX9" fmla="*/ 6191504 w 12192000"/>
              <a:gd name="connsiteY9" fmla="*/ 6668993 h 6857998"/>
              <a:gd name="connsiteX10" fmla="*/ 8999466 w 12192000"/>
              <a:gd name="connsiteY10" fmla="*/ 6668993 h 6857998"/>
              <a:gd name="connsiteX11" fmla="*/ 8999466 w 12192000"/>
              <a:gd name="connsiteY11" fmla="*/ 5192943 h 6857998"/>
              <a:gd name="connsiteX12" fmla="*/ 6006316 w 12192000"/>
              <a:gd name="connsiteY12" fmla="*/ 5192943 h 6857998"/>
              <a:gd name="connsiteX13" fmla="*/ 6006316 w 12192000"/>
              <a:gd name="connsiteY13" fmla="*/ 6668993 h 6857998"/>
              <a:gd name="connsiteX14" fmla="*/ 6184304 w 12192000"/>
              <a:gd name="connsiteY14" fmla="*/ 6668993 h 6857998"/>
              <a:gd name="connsiteX15" fmla="*/ 6184304 w 12192000"/>
              <a:gd name="connsiteY15" fmla="*/ 5192943 h 6857998"/>
              <a:gd name="connsiteX16" fmla="*/ 3191152 w 12192000"/>
              <a:gd name="connsiteY16" fmla="*/ 5192943 h 6857998"/>
              <a:gd name="connsiteX17" fmla="*/ 3191152 w 12192000"/>
              <a:gd name="connsiteY17" fmla="*/ 6668993 h 6857998"/>
              <a:gd name="connsiteX18" fmla="*/ 5999116 w 12192000"/>
              <a:gd name="connsiteY18" fmla="*/ 6668993 h 6857998"/>
              <a:gd name="connsiteX19" fmla="*/ 5999116 w 12192000"/>
              <a:gd name="connsiteY19" fmla="*/ 5192943 h 6857998"/>
              <a:gd name="connsiteX20" fmla="*/ 3004803 w 12192000"/>
              <a:gd name="connsiteY20" fmla="*/ 5192943 h 6857998"/>
              <a:gd name="connsiteX21" fmla="*/ 3004803 w 12192000"/>
              <a:gd name="connsiteY21" fmla="*/ 6668993 h 6857998"/>
              <a:gd name="connsiteX22" fmla="*/ 3183952 w 12192000"/>
              <a:gd name="connsiteY22" fmla="*/ 6668993 h 6857998"/>
              <a:gd name="connsiteX23" fmla="*/ 3183952 w 12192000"/>
              <a:gd name="connsiteY23" fmla="*/ 5192943 h 6857998"/>
              <a:gd name="connsiteX24" fmla="*/ 190221 w 12192000"/>
              <a:gd name="connsiteY24" fmla="*/ 5192943 h 6857998"/>
              <a:gd name="connsiteX25" fmla="*/ 190221 w 12192000"/>
              <a:gd name="connsiteY25" fmla="*/ 6668993 h 6857998"/>
              <a:gd name="connsiteX26" fmla="*/ 2997602 w 12192000"/>
              <a:gd name="connsiteY26" fmla="*/ 6668993 h 6857998"/>
              <a:gd name="connsiteX27" fmla="*/ 2997602 w 12192000"/>
              <a:gd name="connsiteY27" fmla="*/ 5192943 h 6857998"/>
              <a:gd name="connsiteX28" fmla="*/ 9193444 w 12192000"/>
              <a:gd name="connsiteY28" fmla="*/ 5006166 h 6857998"/>
              <a:gd name="connsiteX29" fmla="*/ 9193444 w 12192000"/>
              <a:gd name="connsiteY29" fmla="*/ 5185743 h 6857998"/>
              <a:gd name="connsiteX30" fmla="*/ 12001406 w 12192000"/>
              <a:gd name="connsiteY30" fmla="*/ 5185743 h 6857998"/>
              <a:gd name="connsiteX31" fmla="*/ 12001406 w 12192000"/>
              <a:gd name="connsiteY31" fmla="*/ 5006166 h 6857998"/>
              <a:gd name="connsiteX32" fmla="*/ 9006666 w 12192000"/>
              <a:gd name="connsiteY32" fmla="*/ 5006166 h 6857998"/>
              <a:gd name="connsiteX33" fmla="*/ 9006666 w 12192000"/>
              <a:gd name="connsiteY33" fmla="*/ 5185743 h 6857998"/>
              <a:gd name="connsiteX34" fmla="*/ 9186244 w 12192000"/>
              <a:gd name="connsiteY34" fmla="*/ 5185743 h 6857998"/>
              <a:gd name="connsiteX35" fmla="*/ 9186244 w 12192000"/>
              <a:gd name="connsiteY35" fmla="*/ 5006166 h 6857998"/>
              <a:gd name="connsiteX36" fmla="*/ 6191504 w 12192000"/>
              <a:gd name="connsiteY36" fmla="*/ 5006166 h 6857998"/>
              <a:gd name="connsiteX37" fmla="*/ 6191504 w 12192000"/>
              <a:gd name="connsiteY37" fmla="*/ 5185743 h 6857998"/>
              <a:gd name="connsiteX38" fmla="*/ 8999466 w 12192000"/>
              <a:gd name="connsiteY38" fmla="*/ 5185743 h 6857998"/>
              <a:gd name="connsiteX39" fmla="*/ 8999466 w 12192000"/>
              <a:gd name="connsiteY39" fmla="*/ 5006166 h 6857998"/>
              <a:gd name="connsiteX40" fmla="*/ 6006316 w 12192000"/>
              <a:gd name="connsiteY40" fmla="*/ 5006166 h 6857998"/>
              <a:gd name="connsiteX41" fmla="*/ 6006316 w 12192000"/>
              <a:gd name="connsiteY41" fmla="*/ 5185743 h 6857998"/>
              <a:gd name="connsiteX42" fmla="*/ 6184304 w 12192000"/>
              <a:gd name="connsiteY42" fmla="*/ 5185743 h 6857998"/>
              <a:gd name="connsiteX43" fmla="*/ 6184304 w 12192000"/>
              <a:gd name="connsiteY43" fmla="*/ 5006166 h 6857998"/>
              <a:gd name="connsiteX44" fmla="*/ 3191152 w 12192000"/>
              <a:gd name="connsiteY44" fmla="*/ 5006166 h 6857998"/>
              <a:gd name="connsiteX45" fmla="*/ 3191152 w 12192000"/>
              <a:gd name="connsiteY45" fmla="*/ 5185743 h 6857998"/>
              <a:gd name="connsiteX46" fmla="*/ 5999116 w 12192000"/>
              <a:gd name="connsiteY46" fmla="*/ 5185743 h 6857998"/>
              <a:gd name="connsiteX47" fmla="*/ 5999116 w 12192000"/>
              <a:gd name="connsiteY47" fmla="*/ 5006166 h 6857998"/>
              <a:gd name="connsiteX48" fmla="*/ 3004803 w 12192000"/>
              <a:gd name="connsiteY48" fmla="*/ 5006166 h 6857998"/>
              <a:gd name="connsiteX49" fmla="*/ 3004803 w 12192000"/>
              <a:gd name="connsiteY49" fmla="*/ 5185743 h 6857998"/>
              <a:gd name="connsiteX50" fmla="*/ 3183952 w 12192000"/>
              <a:gd name="connsiteY50" fmla="*/ 5185743 h 6857998"/>
              <a:gd name="connsiteX51" fmla="*/ 3183952 w 12192000"/>
              <a:gd name="connsiteY51" fmla="*/ 5006166 h 6857998"/>
              <a:gd name="connsiteX52" fmla="*/ 190221 w 12192000"/>
              <a:gd name="connsiteY52" fmla="*/ 5006166 h 6857998"/>
              <a:gd name="connsiteX53" fmla="*/ 190221 w 12192000"/>
              <a:gd name="connsiteY53" fmla="*/ 5185743 h 6857998"/>
              <a:gd name="connsiteX54" fmla="*/ 2997602 w 12192000"/>
              <a:gd name="connsiteY54" fmla="*/ 5185743 h 6857998"/>
              <a:gd name="connsiteX55" fmla="*/ 2997602 w 12192000"/>
              <a:gd name="connsiteY55" fmla="*/ 5006166 h 6857998"/>
              <a:gd name="connsiteX56" fmla="*/ 9193444 w 12192000"/>
              <a:gd name="connsiteY56" fmla="*/ 3524503 h 6857998"/>
              <a:gd name="connsiteX57" fmla="*/ 9193444 w 12192000"/>
              <a:gd name="connsiteY57" fmla="*/ 4998966 h 6857998"/>
              <a:gd name="connsiteX58" fmla="*/ 12001406 w 12192000"/>
              <a:gd name="connsiteY58" fmla="*/ 4998966 h 6857998"/>
              <a:gd name="connsiteX59" fmla="*/ 12001406 w 12192000"/>
              <a:gd name="connsiteY59" fmla="*/ 3524503 h 6857998"/>
              <a:gd name="connsiteX60" fmla="*/ 9006666 w 12192000"/>
              <a:gd name="connsiteY60" fmla="*/ 3524503 h 6857998"/>
              <a:gd name="connsiteX61" fmla="*/ 9006666 w 12192000"/>
              <a:gd name="connsiteY61" fmla="*/ 4998966 h 6857998"/>
              <a:gd name="connsiteX62" fmla="*/ 9186244 w 12192000"/>
              <a:gd name="connsiteY62" fmla="*/ 4998966 h 6857998"/>
              <a:gd name="connsiteX63" fmla="*/ 9186244 w 12192000"/>
              <a:gd name="connsiteY63" fmla="*/ 3524503 h 6857998"/>
              <a:gd name="connsiteX64" fmla="*/ 6191504 w 12192000"/>
              <a:gd name="connsiteY64" fmla="*/ 3524503 h 6857998"/>
              <a:gd name="connsiteX65" fmla="*/ 6191504 w 12192000"/>
              <a:gd name="connsiteY65" fmla="*/ 4998966 h 6857998"/>
              <a:gd name="connsiteX66" fmla="*/ 8999466 w 12192000"/>
              <a:gd name="connsiteY66" fmla="*/ 4998966 h 6857998"/>
              <a:gd name="connsiteX67" fmla="*/ 8999466 w 12192000"/>
              <a:gd name="connsiteY67" fmla="*/ 3524503 h 6857998"/>
              <a:gd name="connsiteX68" fmla="*/ 6006316 w 12192000"/>
              <a:gd name="connsiteY68" fmla="*/ 3524503 h 6857998"/>
              <a:gd name="connsiteX69" fmla="*/ 6006316 w 12192000"/>
              <a:gd name="connsiteY69" fmla="*/ 4998966 h 6857998"/>
              <a:gd name="connsiteX70" fmla="*/ 6184304 w 12192000"/>
              <a:gd name="connsiteY70" fmla="*/ 4998966 h 6857998"/>
              <a:gd name="connsiteX71" fmla="*/ 6184304 w 12192000"/>
              <a:gd name="connsiteY71" fmla="*/ 3524503 h 6857998"/>
              <a:gd name="connsiteX72" fmla="*/ 3191152 w 12192000"/>
              <a:gd name="connsiteY72" fmla="*/ 3524503 h 6857998"/>
              <a:gd name="connsiteX73" fmla="*/ 3191152 w 12192000"/>
              <a:gd name="connsiteY73" fmla="*/ 4998966 h 6857998"/>
              <a:gd name="connsiteX74" fmla="*/ 5999116 w 12192000"/>
              <a:gd name="connsiteY74" fmla="*/ 4998966 h 6857998"/>
              <a:gd name="connsiteX75" fmla="*/ 5999116 w 12192000"/>
              <a:gd name="connsiteY75" fmla="*/ 3524503 h 6857998"/>
              <a:gd name="connsiteX76" fmla="*/ 3004803 w 12192000"/>
              <a:gd name="connsiteY76" fmla="*/ 3524503 h 6857998"/>
              <a:gd name="connsiteX77" fmla="*/ 3004803 w 12192000"/>
              <a:gd name="connsiteY77" fmla="*/ 4998966 h 6857998"/>
              <a:gd name="connsiteX78" fmla="*/ 3183952 w 12192000"/>
              <a:gd name="connsiteY78" fmla="*/ 4998966 h 6857998"/>
              <a:gd name="connsiteX79" fmla="*/ 3183952 w 12192000"/>
              <a:gd name="connsiteY79" fmla="*/ 3524503 h 6857998"/>
              <a:gd name="connsiteX80" fmla="*/ 190221 w 12192000"/>
              <a:gd name="connsiteY80" fmla="*/ 3524503 h 6857998"/>
              <a:gd name="connsiteX81" fmla="*/ 190221 w 12192000"/>
              <a:gd name="connsiteY81" fmla="*/ 4998966 h 6857998"/>
              <a:gd name="connsiteX82" fmla="*/ 2997602 w 12192000"/>
              <a:gd name="connsiteY82" fmla="*/ 4998966 h 6857998"/>
              <a:gd name="connsiteX83" fmla="*/ 2997602 w 12192000"/>
              <a:gd name="connsiteY83" fmla="*/ 3524503 h 6857998"/>
              <a:gd name="connsiteX84" fmla="*/ 9193444 w 12192000"/>
              <a:gd name="connsiteY84" fmla="*/ 3339315 h 6857998"/>
              <a:gd name="connsiteX85" fmla="*/ 9193444 w 12192000"/>
              <a:gd name="connsiteY85" fmla="*/ 3517303 h 6857998"/>
              <a:gd name="connsiteX86" fmla="*/ 12001406 w 12192000"/>
              <a:gd name="connsiteY86" fmla="*/ 3517303 h 6857998"/>
              <a:gd name="connsiteX87" fmla="*/ 12001406 w 12192000"/>
              <a:gd name="connsiteY87" fmla="*/ 3339315 h 6857998"/>
              <a:gd name="connsiteX88" fmla="*/ 9006666 w 12192000"/>
              <a:gd name="connsiteY88" fmla="*/ 3339315 h 6857998"/>
              <a:gd name="connsiteX89" fmla="*/ 9006666 w 12192000"/>
              <a:gd name="connsiteY89" fmla="*/ 3517303 h 6857998"/>
              <a:gd name="connsiteX90" fmla="*/ 9186244 w 12192000"/>
              <a:gd name="connsiteY90" fmla="*/ 3517303 h 6857998"/>
              <a:gd name="connsiteX91" fmla="*/ 9186244 w 12192000"/>
              <a:gd name="connsiteY91" fmla="*/ 3339315 h 6857998"/>
              <a:gd name="connsiteX92" fmla="*/ 6191504 w 12192000"/>
              <a:gd name="connsiteY92" fmla="*/ 3339315 h 6857998"/>
              <a:gd name="connsiteX93" fmla="*/ 6191504 w 12192000"/>
              <a:gd name="connsiteY93" fmla="*/ 3517303 h 6857998"/>
              <a:gd name="connsiteX94" fmla="*/ 8999466 w 12192000"/>
              <a:gd name="connsiteY94" fmla="*/ 3517303 h 6857998"/>
              <a:gd name="connsiteX95" fmla="*/ 8999466 w 12192000"/>
              <a:gd name="connsiteY95" fmla="*/ 3339315 h 6857998"/>
              <a:gd name="connsiteX96" fmla="*/ 6006316 w 12192000"/>
              <a:gd name="connsiteY96" fmla="*/ 3339315 h 6857998"/>
              <a:gd name="connsiteX97" fmla="*/ 6006316 w 12192000"/>
              <a:gd name="connsiteY97" fmla="*/ 3517303 h 6857998"/>
              <a:gd name="connsiteX98" fmla="*/ 6184304 w 12192000"/>
              <a:gd name="connsiteY98" fmla="*/ 3517303 h 6857998"/>
              <a:gd name="connsiteX99" fmla="*/ 6184304 w 12192000"/>
              <a:gd name="connsiteY99" fmla="*/ 3339315 h 6857998"/>
              <a:gd name="connsiteX100" fmla="*/ 3191152 w 12192000"/>
              <a:gd name="connsiteY100" fmla="*/ 3339315 h 6857998"/>
              <a:gd name="connsiteX101" fmla="*/ 3191152 w 12192000"/>
              <a:gd name="connsiteY101" fmla="*/ 3517303 h 6857998"/>
              <a:gd name="connsiteX102" fmla="*/ 5999116 w 12192000"/>
              <a:gd name="connsiteY102" fmla="*/ 3517303 h 6857998"/>
              <a:gd name="connsiteX103" fmla="*/ 5999116 w 12192000"/>
              <a:gd name="connsiteY103" fmla="*/ 3339315 h 6857998"/>
              <a:gd name="connsiteX104" fmla="*/ 3004803 w 12192000"/>
              <a:gd name="connsiteY104" fmla="*/ 3339315 h 6857998"/>
              <a:gd name="connsiteX105" fmla="*/ 3004803 w 12192000"/>
              <a:gd name="connsiteY105" fmla="*/ 3517303 h 6857998"/>
              <a:gd name="connsiteX106" fmla="*/ 3183952 w 12192000"/>
              <a:gd name="connsiteY106" fmla="*/ 3517303 h 6857998"/>
              <a:gd name="connsiteX107" fmla="*/ 3183952 w 12192000"/>
              <a:gd name="connsiteY107" fmla="*/ 3339315 h 6857998"/>
              <a:gd name="connsiteX108" fmla="*/ 190221 w 12192000"/>
              <a:gd name="connsiteY108" fmla="*/ 3339315 h 6857998"/>
              <a:gd name="connsiteX109" fmla="*/ 190221 w 12192000"/>
              <a:gd name="connsiteY109" fmla="*/ 3517303 h 6857998"/>
              <a:gd name="connsiteX110" fmla="*/ 2997602 w 12192000"/>
              <a:gd name="connsiteY110" fmla="*/ 3517303 h 6857998"/>
              <a:gd name="connsiteX111" fmla="*/ 2997602 w 12192000"/>
              <a:gd name="connsiteY111" fmla="*/ 3339315 h 6857998"/>
              <a:gd name="connsiteX112" fmla="*/ 9193444 w 12192000"/>
              <a:gd name="connsiteY112" fmla="*/ 1859240 h 6857998"/>
              <a:gd name="connsiteX113" fmla="*/ 9193444 w 12192000"/>
              <a:gd name="connsiteY113" fmla="*/ 3332115 h 6857998"/>
              <a:gd name="connsiteX114" fmla="*/ 12001406 w 12192000"/>
              <a:gd name="connsiteY114" fmla="*/ 3332115 h 6857998"/>
              <a:gd name="connsiteX115" fmla="*/ 12001406 w 12192000"/>
              <a:gd name="connsiteY115" fmla="*/ 1859240 h 6857998"/>
              <a:gd name="connsiteX116" fmla="*/ 9006666 w 12192000"/>
              <a:gd name="connsiteY116" fmla="*/ 1859240 h 6857998"/>
              <a:gd name="connsiteX117" fmla="*/ 9006666 w 12192000"/>
              <a:gd name="connsiteY117" fmla="*/ 3332115 h 6857998"/>
              <a:gd name="connsiteX118" fmla="*/ 9186244 w 12192000"/>
              <a:gd name="connsiteY118" fmla="*/ 3332115 h 6857998"/>
              <a:gd name="connsiteX119" fmla="*/ 9186244 w 12192000"/>
              <a:gd name="connsiteY119" fmla="*/ 1859240 h 6857998"/>
              <a:gd name="connsiteX120" fmla="*/ 6191504 w 12192000"/>
              <a:gd name="connsiteY120" fmla="*/ 1859240 h 6857998"/>
              <a:gd name="connsiteX121" fmla="*/ 6191504 w 12192000"/>
              <a:gd name="connsiteY121" fmla="*/ 3332115 h 6857998"/>
              <a:gd name="connsiteX122" fmla="*/ 8999466 w 12192000"/>
              <a:gd name="connsiteY122" fmla="*/ 3332115 h 6857998"/>
              <a:gd name="connsiteX123" fmla="*/ 8999466 w 12192000"/>
              <a:gd name="connsiteY123" fmla="*/ 1859240 h 6857998"/>
              <a:gd name="connsiteX124" fmla="*/ 6006316 w 12192000"/>
              <a:gd name="connsiteY124" fmla="*/ 1859240 h 6857998"/>
              <a:gd name="connsiteX125" fmla="*/ 6006316 w 12192000"/>
              <a:gd name="connsiteY125" fmla="*/ 3332115 h 6857998"/>
              <a:gd name="connsiteX126" fmla="*/ 6184304 w 12192000"/>
              <a:gd name="connsiteY126" fmla="*/ 3332115 h 6857998"/>
              <a:gd name="connsiteX127" fmla="*/ 6184304 w 12192000"/>
              <a:gd name="connsiteY127" fmla="*/ 1859240 h 6857998"/>
              <a:gd name="connsiteX128" fmla="*/ 3191152 w 12192000"/>
              <a:gd name="connsiteY128" fmla="*/ 1859240 h 6857998"/>
              <a:gd name="connsiteX129" fmla="*/ 3191152 w 12192000"/>
              <a:gd name="connsiteY129" fmla="*/ 3332115 h 6857998"/>
              <a:gd name="connsiteX130" fmla="*/ 5999116 w 12192000"/>
              <a:gd name="connsiteY130" fmla="*/ 3332115 h 6857998"/>
              <a:gd name="connsiteX131" fmla="*/ 5999116 w 12192000"/>
              <a:gd name="connsiteY131" fmla="*/ 1859240 h 6857998"/>
              <a:gd name="connsiteX132" fmla="*/ 3004803 w 12192000"/>
              <a:gd name="connsiteY132" fmla="*/ 1859240 h 6857998"/>
              <a:gd name="connsiteX133" fmla="*/ 3004803 w 12192000"/>
              <a:gd name="connsiteY133" fmla="*/ 3332115 h 6857998"/>
              <a:gd name="connsiteX134" fmla="*/ 3183952 w 12192000"/>
              <a:gd name="connsiteY134" fmla="*/ 3332115 h 6857998"/>
              <a:gd name="connsiteX135" fmla="*/ 3183952 w 12192000"/>
              <a:gd name="connsiteY135" fmla="*/ 1859240 h 6857998"/>
              <a:gd name="connsiteX136" fmla="*/ 190221 w 12192000"/>
              <a:gd name="connsiteY136" fmla="*/ 1859240 h 6857998"/>
              <a:gd name="connsiteX137" fmla="*/ 190221 w 12192000"/>
              <a:gd name="connsiteY137" fmla="*/ 3332115 h 6857998"/>
              <a:gd name="connsiteX138" fmla="*/ 2997602 w 12192000"/>
              <a:gd name="connsiteY138" fmla="*/ 3332115 h 6857998"/>
              <a:gd name="connsiteX139" fmla="*/ 2997602 w 12192000"/>
              <a:gd name="connsiteY139" fmla="*/ 1859240 h 6857998"/>
              <a:gd name="connsiteX140" fmla="*/ 9193444 w 12192000"/>
              <a:gd name="connsiteY140" fmla="*/ 1671302 h 6857998"/>
              <a:gd name="connsiteX141" fmla="*/ 9193444 w 12192000"/>
              <a:gd name="connsiteY141" fmla="*/ 1852040 h 6857998"/>
              <a:gd name="connsiteX142" fmla="*/ 12001406 w 12192000"/>
              <a:gd name="connsiteY142" fmla="*/ 1852040 h 6857998"/>
              <a:gd name="connsiteX143" fmla="*/ 12001406 w 12192000"/>
              <a:gd name="connsiteY143" fmla="*/ 1671302 h 6857998"/>
              <a:gd name="connsiteX144" fmla="*/ 9006666 w 12192000"/>
              <a:gd name="connsiteY144" fmla="*/ 1671302 h 6857998"/>
              <a:gd name="connsiteX145" fmla="*/ 9006666 w 12192000"/>
              <a:gd name="connsiteY145" fmla="*/ 1852040 h 6857998"/>
              <a:gd name="connsiteX146" fmla="*/ 9186244 w 12192000"/>
              <a:gd name="connsiteY146" fmla="*/ 1852040 h 6857998"/>
              <a:gd name="connsiteX147" fmla="*/ 9186244 w 12192000"/>
              <a:gd name="connsiteY147" fmla="*/ 1671302 h 6857998"/>
              <a:gd name="connsiteX148" fmla="*/ 6191504 w 12192000"/>
              <a:gd name="connsiteY148" fmla="*/ 1671302 h 6857998"/>
              <a:gd name="connsiteX149" fmla="*/ 6191504 w 12192000"/>
              <a:gd name="connsiteY149" fmla="*/ 1852040 h 6857998"/>
              <a:gd name="connsiteX150" fmla="*/ 8999466 w 12192000"/>
              <a:gd name="connsiteY150" fmla="*/ 1852040 h 6857998"/>
              <a:gd name="connsiteX151" fmla="*/ 8999466 w 12192000"/>
              <a:gd name="connsiteY151" fmla="*/ 1671302 h 6857998"/>
              <a:gd name="connsiteX152" fmla="*/ 6006316 w 12192000"/>
              <a:gd name="connsiteY152" fmla="*/ 1671302 h 6857998"/>
              <a:gd name="connsiteX153" fmla="*/ 6006316 w 12192000"/>
              <a:gd name="connsiteY153" fmla="*/ 1852040 h 6857998"/>
              <a:gd name="connsiteX154" fmla="*/ 6184304 w 12192000"/>
              <a:gd name="connsiteY154" fmla="*/ 1852040 h 6857998"/>
              <a:gd name="connsiteX155" fmla="*/ 6184304 w 12192000"/>
              <a:gd name="connsiteY155" fmla="*/ 1671302 h 6857998"/>
              <a:gd name="connsiteX156" fmla="*/ 3191152 w 12192000"/>
              <a:gd name="connsiteY156" fmla="*/ 1671302 h 6857998"/>
              <a:gd name="connsiteX157" fmla="*/ 3191152 w 12192000"/>
              <a:gd name="connsiteY157" fmla="*/ 1852040 h 6857998"/>
              <a:gd name="connsiteX158" fmla="*/ 5999116 w 12192000"/>
              <a:gd name="connsiteY158" fmla="*/ 1852040 h 6857998"/>
              <a:gd name="connsiteX159" fmla="*/ 5999116 w 12192000"/>
              <a:gd name="connsiteY159" fmla="*/ 1671302 h 6857998"/>
              <a:gd name="connsiteX160" fmla="*/ 3004803 w 12192000"/>
              <a:gd name="connsiteY160" fmla="*/ 1671302 h 6857998"/>
              <a:gd name="connsiteX161" fmla="*/ 3004803 w 12192000"/>
              <a:gd name="connsiteY161" fmla="*/ 1852040 h 6857998"/>
              <a:gd name="connsiteX162" fmla="*/ 3183952 w 12192000"/>
              <a:gd name="connsiteY162" fmla="*/ 1852040 h 6857998"/>
              <a:gd name="connsiteX163" fmla="*/ 3183952 w 12192000"/>
              <a:gd name="connsiteY163" fmla="*/ 1671302 h 6857998"/>
              <a:gd name="connsiteX164" fmla="*/ 190221 w 12192000"/>
              <a:gd name="connsiteY164" fmla="*/ 1671302 h 6857998"/>
              <a:gd name="connsiteX165" fmla="*/ 190221 w 12192000"/>
              <a:gd name="connsiteY165" fmla="*/ 1852040 h 6857998"/>
              <a:gd name="connsiteX166" fmla="*/ 2997602 w 12192000"/>
              <a:gd name="connsiteY166" fmla="*/ 1852040 h 6857998"/>
              <a:gd name="connsiteX167" fmla="*/ 2997602 w 12192000"/>
              <a:gd name="connsiteY167" fmla="*/ 1671302 h 6857998"/>
              <a:gd name="connsiteX168" fmla="*/ 9193444 w 12192000"/>
              <a:gd name="connsiteY168" fmla="*/ 190219 h 6857998"/>
              <a:gd name="connsiteX169" fmla="*/ 9193444 w 12192000"/>
              <a:gd name="connsiteY169" fmla="*/ 1664102 h 6857998"/>
              <a:gd name="connsiteX170" fmla="*/ 12001406 w 12192000"/>
              <a:gd name="connsiteY170" fmla="*/ 1664102 h 6857998"/>
              <a:gd name="connsiteX171" fmla="*/ 12001406 w 12192000"/>
              <a:gd name="connsiteY171" fmla="*/ 190219 h 6857998"/>
              <a:gd name="connsiteX172" fmla="*/ 9006666 w 12192000"/>
              <a:gd name="connsiteY172" fmla="*/ 190219 h 6857998"/>
              <a:gd name="connsiteX173" fmla="*/ 9006666 w 12192000"/>
              <a:gd name="connsiteY173" fmla="*/ 1664102 h 6857998"/>
              <a:gd name="connsiteX174" fmla="*/ 9186244 w 12192000"/>
              <a:gd name="connsiteY174" fmla="*/ 1664102 h 6857998"/>
              <a:gd name="connsiteX175" fmla="*/ 9186244 w 12192000"/>
              <a:gd name="connsiteY175" fmla="*/ 190219 h 6857998"/>
              <a:gd name="connsiteX176" fmla="*/ 6191504 w 12192000"/>
              <a:gd name="connsiteY176" fmla="*/ 190219 h 6857998"/>
              <a:gd name="connsiteX177" fmla="*/ 6191504 w 12192000"/>
              <a:gd name="connsiteY177" fmla="*/ 1664102 h 6857998"/>
              <a:gd name="connsiteX178" fmla="*/ 8999466 w 12192000"/>
              <a:gd name="connsiteY178" fmla="*/ 1664102 h 6857998"/>
              <a:gd name="connsiteX179" fmla="*/ 8999466 w 12192000"/>
              <a:gd name="connsiteY179" fmla="*/ 190219 h 6857998"/>
              <a:gd name="connsiteX180" fmla="*/ 6006316 w 12192000"/>
              <a:gd name="connsiteY180" fmla="*/ 190219 h 6857998"/>
              <a:gd name="connsiteX181" fmla="*/ 6006316 w 12192000"/>
              <a:gd name="connsiteY181" fmla="*/ 1664102 h 6857998"/>
              <a:gd name="connsiteX182" fmla="*/ 6184304 w 12192000"/>
              <a:gd name="connsiteY182" fmla="*/ 1664102 h 6857998"/>
              <a:gd name="connsiteX183" fmla="*/ 6184304 w 12192000"/>
              <a:gd name="connsiteY183" fmla="*/ 190219 h 6857998"/>
              <a:gd name="connsiteX184" fmla="*/ 3191152 w 12192000"/>
              <a:gd name="connsiteY184" fmla="*/ 190219 h 6857998"/>
              <a:gd name="connsiteX185" fmla="*/ 3191152 w 12192000"/>
              <a:gd name="connsiteY185" fmla="*/ 1664102 h 6857998"/>
              <a:gd name="connsiteX186" fmla="*/ 5999116 w 12192000"/>
              <a:gd name="connsiteY186" fmla="*/ 1664102 h 6857998"/>
              <a:gd name="connsiteX187" fmla="*/ 5999116 w 12192000"/>
              <a:gd name="connsiteY187" fmla="*/ 190219 h 6857998"/>
              <a:gd name="connsiteX188" fmla="*/ 3004803 w 12192000"/>
              <a:gd name="connsiteY188" fmla="*/ 190219 h 6857998"/>
              <a:gd name="connsiteX189" fmla="*/ 3004803 w 12192000"/>
              <a:gd name="connsiteY189" fmla="*/ 1664102 h 6857998"/>
              <a:gd name="connsiteX190" fmla="*/ 3183952 w 12192000"/>
              <a:gd name="connsiteY190" fmla="*/ 1664102 h 6857998"/>
              <a:gd name="connsiteX191" fmla="*/ 3183952 w 12192000"/>
              <a:gd name="connsiteY191" fmla="*/ 190219 h 6857998"/>
              <a:gd name="connsiteX192" fmla="*/ 190221 w 12192000"/>
              <a:gd name="connsiteY192" fmla="*/ 190219 h 6857998"/>
              <a:gd name="connsiteX193" fmla="*/ 190221 w 12192000"/>
              <a:gd name="connsiteY193" fmla="*/ 1664102 h 6857998"/>
              <a:gd name="connsiteX194" fmla="*/ 2997602 w 12192000"/>
              <a:gd name="connsiteY194" fmla="*/ 1664102 h 6857998"/>
              <a:gd name="connsiteX195" fmla="*/ 2997602 w 12192000"/>
              <a:gd name="connsiteY195" fmla="*/ 190219 h 6857998"/>
              <a:gd name="connsiteX196" fmla="*/ 183021 w 12192000"/>
              <a:gd name="connsiteY196" fmla="*/ 0 h 6857998"/>
              <a:gd name="connsiteX197" fmla="*/ 190221 w 12192000"/>
              <a:gd name="connsiteY197" fmla="*/ 0 h 6857998"/>
              <a:gd name="connsiteX198" fmla="*/ 190221 w 12192000"/>
              <a:gd name="connsiteY198" fmla="*/ 183019 h 6857998"/>
              <a:gd name="connsiteX199" fmla="*/ 2997602 w 12192000"/>
              <a:gd name="connsiteY199" fmla="*/ 183019 h 6857998"/>
              <a:gd name="connsiteX200" fmla="*/ 2997602 w 12192000"/>
              <a:gd name="connsiteY200" fmla="*/ 0 h 6857998"/>
              <a:gd name="connsiteX201" fmla="*/ 3004803 w 12192000"/>
              <a:gd name="connsiteY201" fmla="*/ 0 h 6857998"/>
              <a:gd name="connsiteX202" fmla="*/ 3004803 w 12192000"/>
              <a:gd name="connsiteY202" fmla="*/ 183019 h 6857998"/>
              <a:gd name="connsiteX203" fmla="*/ 3183952 w 12192000"/>
              <a:gd name="connsiteY203" fmla="*/ 183019 h 6857998"/>
              <a:gd name="connsiteX204" fmla="*/ 3183952 w 12192000"/>
              <a:gd name="connsiteY204" fmla="*/ 0 h 6857998"/>
              <a:gd name="connsiteX205" fmla="*/ 3191152 w 12192000"/>
              <a:gd name="connsiteY205" fmla="*/ 0 h 6857998"/>
              <a:gd name="connsiteX206" fmla="*/ 3191152 w 12192000"/>
              <a:gd name="connsiteY206" fmla="*/ 183019 h 6857998"/>
              <a:gd name="connsiteX207" fmla="*/ 5999116 w 12192000"/>
              <a:gd name="connsiteY207" fmla="*/ 183019 h 6857998"/>
              <a:gd name="connsiteX208" fmla="*/ 5999116 w 12192000"/>
              <a:gd name="connsiteY208" fmla="*/ 0 h 6857998"/>
              <a:gd name="connsiteX209" fmla="*/ 6006316 w 12192000"/>
              <a:gd name="connsiteY209" fmla="*/ 0 h 6857998"/>
              <a:gd name="connsiteX210" fmla="*/ 6006316 w 12192000"/>
              <a:gd name="connsiteY210" fmla="*/ 183019 h 6857998"/>
              <a:gd name="connsiteX211" fmla="*/ 6184304 w 12192000"/>
              <a:gd name="connsiteY211" fmla="*/ 183019 h 6857998"/>
              <a:gd name="connsiteX212" fmla="*/ 6184304 w 12192000"/>
              <a:gd name="connsiteY212" fmla="*/ 0 h 6857998"/>
              <a:gd name="connsiteX213" fmla="*/ 6191504 w 12192000"/>
              <a:gd name="connsiteY213" fmla="*/ 0 h 6857998"/>
              <a:gd name="connsiteX214" fmla="*/ 6191504 w 12192000"/>
              <a:gd name="connsiteY214" fmla="*/ 183019 h 6857998"/>
              <a:gd name="connsiteX215" fmla="*/ 8999466 w 12192000"/>
              <a:gd name="connsiteY215" fmla="*/ 183019 h 6857998"/>
              <a:gd name="connsiteX216" fmla="*/ 8999466 w 12192000"/>
              <a:gd name="connsiteY216" fmla="*/ 0 h 6857998"/>
              <a:gd name="connsiteX217" fmla="*/ 9006666 w 12192000"/>
              <a:gd name="connsiteY217" fmla="*/ 0 h 6857998"/>
              <a:gd name="connsiteX218" fmla="*/ 9006666 w 12192000"/>
              <a:gd name="connsiteY218" fmla="*/ 183019 h 6857998"/>
              <a:gd name="connsiteX219" fmla="*/ 9186244 w 12192000"/>
              <a:gd name="connsiteY219" fmla="*/ 183019 h 6857998"/>
              <a:gd name="connsiteX220" fmla="*/ 9186244 w 12192000"/>
              <a:gd name="connsiteY220" fmla="*/ 1 h 6857998"/>
              <a:gd name="connsiteX221" fmla="*/ 9193444 w 12192000"/>
              <a:gd name="connsiteY221" fmla="*/ 1 h 6857998"/>
              <a:gd name="connsiteX222" fmla="*/ 9193444 w 12192000"/>
              <a:gd name="connsiteY222" fmla="*/ 183019 h 6857998"/>
              <a:gd name="connsiteX223" fmla="*/ 12001406 w 12192000"/>
              <a:gd name="connsiteY223" fmla="*/ 183019 h 6857998"/>
              <a:gd name="connsiteX224" fmla="*/ 12001406 w 12192000"/>
              <a:gd name="connsiteY224" fmla="*/ 1 h 6857998"/>
              <a:gd name="connsiteX225" fmla="*/ 12008606 w 12192000"/>
              <a:gd name="connsiteY225" fmla="*/ 1 h 6857998"/>
              <a:gd name="connsiteX226" fmla="*/ 12008606 w 12192000"/>
              <a:gd name="connsiteY226" fmla="*/ 183019 h 6857998"/>
              <a:gd name="connsiteX227" fmla="*/ 12192000 w 12192000"/>
              <a:gd name="connsiteY227" fmla="*/ 183019 h 6857998"/>
              <a:gd name="connsiteX228" fmla="*/ 12192000 w 12192000"/>
              <a:gd name="connsiteY228" fmla="*/ 190219 h 6857998"/>
              <a:gd name="connsiteX229" fmla="*/ 12008606 w 12192000"/>
              <a:gd name="connsiteY229" fmla="*/ 190219 h 6857998"/>
              <a:gd name="connsiteX230" fmla="*/ 12008606 w 12192000"/>
              <a:gd name="connsiteY230" fmla="*/ 1664102 h 6857998"/>
              <a:gd name="connsiteX231" fmla="*/ 12192000 w 12192000"/>
              <a:gd name="connsiteY231" fmla="*/ 1664102 h 6857998"/>
              <a:gd name="connsiteX232" fmla="*/ 12192000 w 12192000"/>
              <a:gd name="connsiteY232" fmla="*/ 1671302 h 6857998"/>
              <a:gd name="connsiteX233" fmla="*/ 12008606 w 12192000"/>
              <a:gd name="connsiteY233" fmla="*/ 1671302 h 6857998"/>
              <a:gd name="connsiteX234" fmla="*/ 12008606 w 12192000"/>
              <a:gd name="connsiteY234" fmla="*/ 1852040 h 6857998"/>
              <a:gd name="connsiteX235" fmla="*/ 12192000 w 12192000"/>
              <a:gd name="connsiteY235" fmla="*/ 1852040 h 6857998"/>
              <a:gd name="connsiteX236" fmla="*/ 12192000 w 12192000"/>
              <a:gd name="connsiteY236" fmla="*/ 1859240 h 6857998"/>
              <a:gd name="connsiteX237" fmla="*/ 12008606 w 12192000"/>
              <a:gd name="connsiteY237" fmla="*/ 1859240 h 6857998"/>
              <a:gd name="connsiteX238" fmla="*/ 12008606 w 12192000"/>
              <a:gd name="connsiteY238" fmla="*/ 3332115 h 6857998"/>
              <a:gd name="connsiteX239" fmla="*/ 12192000 w 12192000"/>
              <a:gd name="connsiteY239" fmla="*/ 3332115 h 6857998"/>
              <a:gd name="connsiteX240" fmla="*/ 12192000 w 12192000"/>
              <a:gd name="connsiteY240" fmla="*/ 3339315 h 6857998"/>
              <a:gd name="connsiteX241" fmla="*/ 12008606 w 12192000"/>
              <a:gd name="connsiteY241" fmla="*/ 3339315 h 6857998"/>
              <a:gd name="connsiteX242" fmla="*/ 12008606 w 12192000"/>
              <a:gd name="connsiteY242" fmla="*/ 3517303 h 6857998"/>
              <a:gd name="connsiteX243" fmla="*/ 12192000 w 12192000"/>
              <a:gd name="connsiteY243" fmla="*/ 3517303 h 6857998"/>
              <a:gd name="connsiteX244" fmla="*/ 12192000 w 12192000"/>
              <a:gd name="connsiteY244" fmla="*/ 3524503 h 6857998"/>
              <a:gd name="connsiteX245" fmla="*/ 12008606 w 12192000"/>
              <a:gd name="connsiteY245" fmla="*/ 3524503 h 6857998"/>
              <a:gd name="connsiteX246" fmla="*/ 12008606 w 12192000"/>
              <a:gd name="connsiteY246" fmla="*/ 4998966 h 6857998"/>
              <a:gd name="connsiteX247" fmla="*/ 12192000 w 12192000"/>
              <a:gd name="connsiteY247" fmla="*/ 4998966 h 6857998"/>
              <a:gd name="connsiteX248" fmla="*/ 12192000 w 12192000"/>
              <a:gd name="connsiteY248" fmla="*/ 5006166 h 6857998"/>
              <a:gd name="connsiteX249" fmla="*/ 12008606 w 12192000"/>
              <a:gd name="connsiteY249" fmla="*/ 5006166 h 6857998"/>
              <a:gd name="connsiteX250" fmla="*/ 12008606 w 12192000"/>
              <a:gd name="connsiteY250" fmla="*/ 5185743 h 6857998"/>
              <a:gd name="connsiteX251" fmla="*/ 12192000 w 12192000"/>
              <a:gd name="connsiteY251" fmla="*/ 5185743 h 6857998"/>
              <a:gd name="connsiteX252" fmla="*/ 12192000 w 12192000"/>
              <a:gd name="connsiteY252" fmla="*/ 5192943 h 6857998"/>
              <a:gd name="connsiteX253" fmla="*/ 12008606 w 12192000"/>
              <a:gd name="connsiteY253" fmla="*/ 5192943 h 6857998"/>
              <a:gd name="connsiteX254" fmla="*/ 12008606 w 12192000"/>
              <a:gd name="connsiteY254" fmla="*/ 6668993 h 6857998"/>
              <a:gd name="connsiteX255" fmla="*/ 12192000 w 12192000"/>
              <a:gd name="connsiteY255" fmla="*/ 6668993 h 6857998"/>
              <a:gd name="connsiteX256" fmla="*/ 12192000 w 12192000"/>
              <a:gd name="connsiteY256" fmla="*/ 6676193 h 6857998"/>
              <a:gd name="connsiteX257" fmla="*/ 12008606 w 12192000"/>
              <a:gd name="connsiteY257" fmla="*/ 6676193 h 6857998"/>
              <a:gd name="connsiteX258" fmla="*/ 12008606 w 12192000"/>
              <a:gd name="connsiteY258" fmla="*/ 6857998 h 6857998"/>
              <a:gd name="connsiteX259" fmla="*/ 12001406 w 12192000"/>
              <a:gd name="connsiteY259" fmla="*/ 6857998 h 6857998"/>
              <a:gd name="connsiteX260" fmla="*/ 12001406 w 12192000"/>
              <a:gd name="connsiteY260" fmla="*/ 6676193 h 6857998"/>
              <a:gd name="connsiteX261" fmla="*/ 9193444 w 12192000"/>
              <a:gd name="connsiteY261" fmla="*/ 6676193 h 6857998"/>
              <a:gd name="connsiteX262" fmla="*/ 9193444 w 12192000"/>
              <a:gd name="connsiteY262" fmla="*/ 6857998 h 6857998"/>
              <a:gd name="connsiteX263" fmla="*/ 9186244 w 12192000"/>
              <a:gd name="connsiteY263" fmla="*/ 6857998 h 6857998"/>
              <a:gd name="connsiteX264" fmla="*/ 9186244 w 12192000"/>
              <a:gd name="connsiteY264" fmla="*/ 6676193 h 6857998"/>
              <a:gd name="connsiteX265" fmla="*/ 9006666 w 12192000"/>
              <a:gd name="connsiteY265" fmla="*/ 6676193 h 6857998"/>
              <a:gd name="connsiteX266" fmla="*/ 9006666 w 12192000"/>
              <a:gd name="connsiteY266" fmla="*/ 6857998 h 6857998"/>
              <a:gd name="connsiteX267" fmla="*/ 8999466 w 12192000"/>
              <a:gd name="connsiteY267" fmla="*/ 6857998 h 6857998"/>
              <a:gd name="connsiteX268" fmla="*/ 8999466 w 12192000"/>
              <a:gd name="connsiteY268" fmla="*/ 6676193 h 6857998"/>
              <a:gd name="connsiteX269" fmla="*/ 6191504 w 12192000"/>
              <a:gd name="connsiteY269" fmla="*/ 6676193 h 6857998"/>
              <a:gd name="connsiteX270" fmla="*/ 6191504 w 12192000"/>
              <a:gd name="connsiteY270" fmla="*/ 6857998 h 6857998"/>
              <a:gd name="connsiteX271" fmla="*/ 6184304 w 12192000"/>
              <a:gd name="connsiteY271" fmla="*/ 6857998 h 6857998"/>
              <a:gd name="connsiteX272" fmla="*/ 6184304 w 12192000"/>
              <a:gd name="connsiteY272" fmla="*/ 6676193 h 6857998"/>
              <a:gd name="connsiteX273" fmla="*/ 6006316 w 12192000"/>
              <a:gd name="connsiteY273" fmla="*/ 6676193 h 6857998"/>
              <a:gd name="connsiteX274" fmla="*/ 6006316 w 12192000"/>
              <a:gd name="connsiteY274" fmla="*/ 6857998 h 6857998"/>
              <a:gd name="connsiteX275" fmla="*/ 5999116 w 12192000"/>
              <a:gd name="connsiteY275" fmla="*/ 6857998 h 6857998"/>
              <a:gd name="connsiteX276" fmla="*/ 5999116 w 12192000"/>
              <a:gd name="connsiteY276" fmla="*/ 6676193 h 6857998"/>
              <a:gd name="connsiteX277" fmla="*/ 3191152 w 12192000"/>
              <a:gd name="connsiteY277" fmla="*/ 6676193 h 6857998"/>
              <a:gd name="connsiteX278" fmla="*/ 3191152 w 12192000"/>
              <a:gd name="connsiteY278" fmla="*/ 6857998 h 6857998"/>
              <a:gd name="connsiteX279" fmla="*/ 3183952 w 12192000"/>
              <a:gd name="connsiteY279" fmla="*/ 6857998 h 6857998"/>
              <a:gd name="connsiteX280" fmla="*/ 3183952 w 12192000"/>
              <a:gd name="connsiteY280" fmla="*/ 6676193 h 6857998"/>
              <a:gd name="connsiteX281" fmla="*/ 3004803 w 12192000"/>
              <a:gd name="connsiteY281" fmla="*/ 6676193 h 6857998"/>
              <a:gd name="connsiteX282" fmla="*/ 3004803 w 12192000"/>
              <a:gd name="connsiteY282" fmla="*/ 6857998 h 6857998"/>
              <a:gd name="connsiteX283" fmla="*/ 2997602 w 12192000"/>
              <a:gd name="connsiteY283" fmla="*/ 6857998 h 6857998"/>
              <a:gd name="connsiteX284" fmla="*/ 2997602 w 12192000"/>
              <a:gd name="connsiteY284" fmla="*/ 6676193 h 6857998"/>
              <a:gd name="connsiteX285" fmla="*/ 190221 w 12192000"/>
              <a:gd name="connsiteY285" fmla="*/ 6676193 h 6857998"/>
              <a:gd name="connsiteX286" fmla="*/ 190221 w 12192000"/>
              <a:gd name="connsiteY286" fmla="*/ 6857998 h 6857998"/>
              <a:gd name="connsiteX287" fmla="*/ 183021 w 12192000"/>
              <a:gd name="connsiteY287" fmla="*/ 6857998 h 6857998"/>
              <a:gd name="connsiteX288" fmla="*/ 183021 w 12192000"/>
              <a:gd name="connsiteY288" fmla="*/ 6676193 h 6857998"/>
              <a:gd name="connsiteX289" fmla="*/ 0 w 12192000"/>
              <a:gd name="connsiteY289" fmla="*/ 6676193 h 6857998"/>
              <a:gd name="connsiteX290" fmla="*/ 0 w 12192000"/>
              <a:gd name="connsiteY290" fmla="*/ 6668993 h 6857998"/>
              <a:gd name="connsiteX291" fmla="*/ 183021 w 12192000"/>
              <a:gd name="connsiteY291" fmla="*/ 6668993 h 6857998"/>
              <a:gd name="connsiteX292" fmla="*/ 183021 w 12192000"/>
              <a:gd name="connsiteY292" fmla="*/ 5192943 h 6857998"/>
              <a:gd name="connsiteX293" fmla="*/ 0 w 12192000"/>
              <a:gd name="connsiteY293" fmla="*/ 5192943 h 6857998"/>
              <a:gd name="connsiteX294" fmla="*/ 0 w 12192000"/>
              <a:gd name="connsiteY294" fmla="*/ 5185743 h 6857998"/>
              <a:gd name="connsiteX295" fmla="*/ 183021 w 12192000"/>
              <a:gd name="connsiteY295" fmla="*/ 5185743 h 6857998"/>
              <a:gd name="connsiteX296" fmla="*/ 183021 w 12192000"/>
              <a:gd name="connsiteY296" fmla="*/ 5006166 h 6857998"/>
              <a:gd name="connsiteX297" fmla="*/ 1 w 12192000"/>
              <a:gd name="connsiteY297" fmla="*/ 5006166 h 6857998"/>
              <a:gd name="connsiteX298" fmla="*/ 1 w 12192000"/>
              <a:gd name="connsiteY298" fmla="*/ 4998966 h 6857998"/>
              <a:gd name="connsiteX299" fmla="*/ 183021 w 12192000"/>
              <a:gd name="connsiteY299" fmla="*/ 4998966 h 6857998"/>
              <a:gd name="connsiteX300" fmla="*/ 183021 w 12192000"/>
              <a:gd name="connsiteY300" fmla="*/ 3524503 h 6857998"/>
              <a:gd name="connsiteX301" fmla="*/ 1 w 12192000"/>
              <a:gd name="connsiteY301" fmla="*/ 3524503 h 6857998"/>
              <a:gd name="connsiteX302" fmla="*/ 1 w 12192000"/>
              <a:gd name="connsiteY302" fmla="*/ 3517303 h 6857998"/>
              <a:gd name="connsiteX303" fmla="*/ 183021 w 12192000"/>
              <a:gd name="connsiteY303" fmla="*/ 3517303 h 6857998"/>
              <a:gd name="connsiteX304" fmla="*/ 183021 w 12192000"/>
              <a:gd name="connsiteY304" fmla="*/ 3339315 h 6857998"/>
              <a:gd name="connsiteX305" fmla="*/ 1 w 12192000"/>
              <a:gd name="connsiteY305" fmla="*/ 3339315 h 6857998"/>
              <a:gd name="connsiteX306" fmla="*/ 1 w 12192000"/>
              <a:gd name="connsiteY306" fmla="*/ 3332115 h 6857998"/>
              <a:gd name="connsiteX307" fmla="*/ 183021 w 12192000"/>
              <a:gd name="connsiteY307" fmla="*/ 3332115 h 6857998"/>
              <a:gd name="connsiteX308" fmla="*/ 183021 w 12192000"/>
              <a:gd name="connsiteY308" fmla="*/ 1859240 h 6857998"/>
              <a:gd name="connsiteX309" fmla="*/ 1 w 12192000"/>
              <a:gd name="connsiteY309" fmla="*/ 1859240 h 6857998"/>
              <a:gd name="connsiteX310" fmla="*/ 1 w 12192000"/>
              <a:gd name="connsiteY310" fmla="*/ 1852040 h 6857998"/>
              <a:gd name="connsiteX311" fmla="*/ 183021 w 12192000"/>
              <a:gd name="connsiteY311" fmla="*/ 1852040 h 6857998"/>
              <a:gd name="connsiteX312" fmla="*/ 183021 w 12192000"/>
              <a:gd name="connsiteY312" fmla="*/ 1671302 h 6857998"/>
              <a:gd name="connsiteX313" fmla="*/ 1 w 12192000"/>
              <a:gd name="connsiteY313" fmla="*/ 1671302 h 6857998"/>
              <a:gd name="connsiteX314" fmla="*/ 1 w 12192000"/>
              <a:gd name="connsiteY314" fmla="*/ 1664102 h 6857998"/>
              <a:gd name="connsiteX315" fmla="*/ 183021 w 12192000"/>
              <a:gd name="connsiteY315" fmla="*/ 1664102 h 6857998"/>
              <a:gd name="connsiteX316" fmla="*/ 183021 w 12192000"/>
              <a:gd name="connsiteY316" fmla="*/ 190219 h 6857998"/>
              <a:gd name="connsiteX317" fmla="*/ 1 w 12192000"/>
              <a:gd name="connsiteY317" fmla="*/ 190219 h 6857998"/>
              <a:gd name="connsiteX318" fmla="*/ 1 w 12192000"/>
              <a:gd name="connsiteY318" fmla="*/ 183019 h 6857998"/>
              <a:gd name="connsiteX319" fmla="*/ 183021 w 12192000"/>
              <a:gd name="connsiteY319" fmla="*/ 183019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2192000" h="6857998">
                <a:moveTo>
                  <a:pt x="9193444" y="5192943"/>
                </a:moveTo>
                <a:lnTo>
                  <a:pt x="9193444" y="6668993"/>
                </a:lnTo>
                <a:lnTo>
                  <a:pt x="12001406" y="6668993"/>
                </a:lnTo>
                <a:lnTo>
                  <a:pt x="12001406" y="5192943"/>
                </a:lnTo>
                <a:close/>
                <a:moveTo>
                  <a:pt x="9006666" y="5192943"/>
                </a:moveTo>
                <a:lnTo>
                  <a:pt x="9006666" y="6668993"/>
                </a:lnTo>
                <a:lnTo>
                  <a:pt x="9186244" y="6668993"/>
                </a:lnTo>
                <a:lnTo>
                  <a:pt x="9186244" y="5192943"/>
                </a:lnTo>
                <a:close/>
                <a:moveTo>
                  <a:pt x="6191504" y="5192943"/>
                </a:moveTo>
                <a:lnTo>
                  <a:pt x="6191504" y="6668993"/>
                </a:lnTo>
                <a:lnTo>
                  <a:pt x="8999466" y="6668993"/>
                </a:lnTo>
                <a:lnTo>
                  <a:pt x="8999466" y="5192943"/>
                </a:lnTo>
                <a:close/>
                <a:moveTo>
                  <a:pt x="6006316" y="5192943"/>
                </a:moveTo>
                <a:lnTo>
                  <a:pt x="6006316" y="6668993"/>
                </a:lnTo>
                <a:lnTo>
                  <a:pt x="6184304" y="6668993"/>
                </a:lnTo>
                <a:lnTo>
                  <a:pt x="6184304" y="5192943"/>
                </a:lnTo>
                <a:close/>
                <a:moveTo>
                  <a:pt x="3191152" y="5192943"/>
                </a:moveTo>
                <a:lnTo>
                  <a:pt x="3191152" y="6668993"/>
                </a:lnTo>
                <a:lnTo>
                  <a:pt x="5999116" y="6668993"/>
                </a:lnTo>
                <a:lnTo>
                  <a:pt x="5999116" y="5192943"/>
                </a:lnTo>
                <a:close/>
                <a:moveTo>
                  <a:pt x="3004803" y="5192943"/>
                </a:moveTo>
                <a:lnTo>
                  <a:pt x="3004803" y="6668993"/>
                </a:lnTo>
                <a:lnTo>
                  <a:pt x="3183952" y="6668993"/>
                </a:lnTo>
                <a:lnTo>
                  <a:pt x="3183952" y="5192943"/>
                </a:lnTo>
                <a:close/>
                <a:moveTo>
                  <a:pt x="190221" y="5192943"/>
                </a:moveTo>
                <a:lnTo>
                  <a:pt x="190221" y="6668993"/>
                </a:lnTo>
                <a:lnTo>
                  <a:pt x="2997602" y="6668993"/>
                </a:lnTo>
                <a:lnTo>
                  <a:pt x="2997602" y="5192943"/>
                </a:lnTo>
                <a:close/>
                <a:moveTo>
                  <a:pt x="9193444" y="5006166"/>
                </a:moveTo>
                <a:lnTo>
                  <a:pt x="9193444" y="5185743"/>
                </a:lnTo>
                <a:lnTo>
                  <a:pt x="12001406" y="5185743"/>
                </a:lnTo>
                <a:lnTo>
                  <a:pt x="12001406" y="5006166"/>
                </a:lnTo>
                <a:close/>
                <a:moveTo>
                  <a:pt x="9006666" y="5006166"/>
                </a:moveTo>
                <a:lnTo>
                  <a:pt x="9006666" y="5185743"/>
                </a:lnTo>
                <a:lnTo>
                  <a:pt x="9186244" y="5185743"/>
                </a:lnTo>
                <a:lnTo>
                  <a:pt x="9186244" y="5006166"/>
                </a:lnTo>
                <a:close/>
                <a:moveTo>
                  <a:pt x="6191504" y="5006166"/>
                </a:moveTo>
                <a:lnTo>
                  <a:pt x="6191504" y="5185743"/>
                </a:lnTo>
                <a:lnTo>
                  <a:pt x="8999466" y="5185743"/>
                </a:lnTo>
                <a:lnTo>
                  <a:pt x="8999466" y="5006166"/>
                </a:lnTo>
                <a:close/>
                <a:moveTo>
                  <a:pt x="6006316" y="5006166"/>
                </a:moveTo>
                <a:lnTo>
                  <a:pt x="6006316" y="5185743"/>
                </a:lnTo>
                <a:lnTo>
                  <a:pt x="6184304" y="5185743"/>
                </a:lnTo>
                <a:lnTo>
                  <a:pt x="6184304" y="5006166"/>
                </a:lnTo>
                <a:close/>
                <a:moveTo>
                  <a:pt x="3191152" y="5006166"/>
                </a:moveTo>
                <a:lnTo>
                  <a:pt x="3191152" y="5185743"/>
                </a:lnTo>
                <a:lnTo>
                  <a:pt x="5999116" y="5185743"/>
                </a:lnTo>
                <a:lnTo>
                  <a:pt x="5999116" y="5006166"/>
                </a:lnTo>
                <a:close/>
                <a:moveTo>
                  <a:pt x="3004803" y="5006166"/>
                </a:moveTo>
                <a:lnTo>
                  <a:pt x="3004803" y="5185743"/>
                </a:lnTo>
                <a:lnTo>
                  <a:pt x="3183952" y="5185743"/>
                </a:lnTo>
                <a:lnTo>
                  <a:pt x="3183952" y="5006166"/>
                </a:lnTo>
                <a:close/>
                <a:moveTo>
                  <a:pt x="190221" y="5006166"/>
                </a:moveTo>
                <a:lnTo>
                  <a:pt x="190221" y="5185743"/>
                </a:lnTo>
                <a:lnTo>
                  <a:pt x="2997602" y="5185743"/>
                </a:lnTo>
                <a:lnTo>
                  <a:pt x="2997602" y="5006166"/>
                </a:lnTo>
                <a:close/>
                <a:moveTo>
                  <a:pt x="9193444" y="3524503"/>
                </a:moveTo>
                <a:lnTo>
                  <a:pt x="9193444" y="4998966"/>
                </a:lnTo>
                <a:lnTo>
                  <a:pt x="12001406" y="4998966"/>
                </a:lnTo>
                <a:lnTo>
                  <a:pt x="12001406" y="3524503"/>
                </a:lnTo>
                <a:close/>
                <a:moveTo>
                  <a:pt x="9006666" y="3524503"/>
                </a:moveTo>
                <a:lnTo>
                  <a:pt x="9006666" y="4998966"/>
                </a:lnTo>
                <a:lnTo>
                  <a:pt x="9186244" y="4998966"/>
                </a:lnTo>
                <a:lnTo>
                  <a:pt x="9186244" y="3524503"/>
                </a:lnTo>
                <a:close/>
                <a:moveTo>
                  <a:pt x="6191504" y="3524503"/>
                </a:moveTo>
                <a:lnTo>
                  <a:pt x="6191504" y="4998966"/>
                </a:lnTo>
                <a:lnTo>
                  <a:pt x="8999466" y="4998966"/>
                </a:lnTo>
                <a:lnTo>
                  <a:pt x="8999466" y="3524503"/>
                </a:lnTo>
                <a:close/>
                <a:moveTo>
                  <a:pt x="6006316" y="3524503"/>
                </a:moveTo>
                <a:lnTo>
                  <a:pt x="6006316" y="4998966"/>
                </a:lnTo>
                <a:lnTo>
                  <a:pt x="6184304" y="4998966"/>
                </a:lnTo>
                <a:lnTo>
                  <a:pt x="6184304" y="3524503"/>
                </a:lnTo>
                <a:close/>
                <a:moveTo>
                  <a:pt x="3191152" y="3524503"/>
                </a:moveTo>
                <a:lnTo>
                  <a:pt x="3191152" y="4998966"/>
                </a:lnTo>
                <a:lnTo>
                  <a:pt x="5999116" y="4998966"/>
                </a:lnTo>
                <a:lnTo>
                  <a:pt x="5999116" y="3524503"/>
                </a:lnTo>
                <a:close/>
                <a:moveTo>
                  <a:pt x="3004803" y="3524503"/>
                </a:moveTo>
                <a:lnTo>
                  <a:pt x="3004803" y="4998966"/>
                </a:lnTo>
                <a:lnTo>
                  <a:pt x="3183952" y="4998966"/>
                </a:lnTo>
                <a:lnTo>
                  <a:pt x="3183952" y="3524503"/>
                </a:lnTo>
                <a:close/>
                <a:moveTo>
                  <a:pt x="190221" y="3524503"/>
                </a:moveTo>
                <a:lnTo>
                  <a:pt x="190221" y="4998966"/>
                </a:lnTo>
                <a:lnTo>
                  <a:pt x="2997602" y="4998966"/>
                </a:lnTo>
                <a:lnTo>
                  <a:pt x="2997602" y="3524503"/>
                </a:lnTo>
                <a:close/>
                <a:moveTo>
                  <a:pt x="9193444" y="3339315"/>
                </a:moveTo>
                <a:lnTo>
                  <a:pt x="9193444" y="3517303"/>
                </a:lnTo>
                <a:lnTo>
                  <a:pt x="12001406" y="3517303"/>
                </a:lnTo>
                <a:lnTo>
                  <a:pt x="12001406" y="3339315"/>
                </a:lnTo>
                <a:close/>
                <a:moveTo>
                  <a:pt x="9006666" y="3339315"/>
                </a:moveTo>
                <a:lnTo>
                  <a:pt x="9006666" y="3517303"/>
                </a:lnTo>
                <a:lnTo>
                  <a:pt x="9186244" y="3517303"/>
                </a:lnTo>
                <a:lnTo>
                  <a:pt x="9186244" y="3339315"/>
                </a:lnTo>
                <a:close/>
                <a:moveTo>
                  <a:pt x="6191504" y="3339315"/>
                </a:moveTo>
                <a:lnTo>
                  <a:pt x="6191504" y="3517303"/>
                </a:lnTo>
                <a:lnTo>
                  <a:pt x="8999466" y="3517303"/>
                </a:lnTo>
                <a:lnTo>
                  <a:pt x="8999466" y="3339315"/>
                </a:lnTo>
                <a:close/>
                <a:moveTo>
                  <a:pt x="6006316" y="3339315"/>
                </a:moveTo>
                <a:lnTo>
                  <a:pt x="6006316" y="3517303"/>
                </a:lnTo>
                <a:lnTo>
                  <a:pt x="6184304" y="3517303"/>
                </a:lnTo>
                <a:lnTo>
                  <a:pt x="6184304" y="3339315"/>
                </a:lnTo>
                <a:close/>
                <a:moveTo>
                  <a:pt x="3191152" y="3339315"/>
                </a:moveTo>
                <a:lnTo>
                  <a:pt x="3191152" y="3517303"/>
                </a:lnTo>
                <a:lnTo>
                  <a:pt x="5999116" y="3517303"/>
                </a:lnTo>
                <a:lnTo>
                  <a:pt x="5999116" y="3339315"/>
                </a:lnTo>
                <a:close/>
                <a:moveTo>
                  <a:pt x="3004803" y="3339315"/>
                </a:moveTo>
                <a:lnTo>
                  <a:pt x="3004803" y="3517303"/>
                </a:lnTo>
                <a:lnTo>
                  <a:pt x="3183952" y="3517303"/>
                </a:lnTo>
                <a:lnTo>
                  <a:pt x="3183952" y="3339315"/>
                </a:lnTo>
                <a:close/>
                <a:moveTo>
                  <a:pt x="190221" y="3339315"/>
                </a:moveTo>
                <a:lnTo>
                  <a:pt x="190221" y="3517303"/>
                </a:lnTo>
                <a:lnTo>
                  <a:pt x="2997602" y="3517303"/>
                </a:lnTo>
                <a:lnTo>
                  <a:pt x="2997602" y="3339315"/>
                </a:lnTo>
                <a:close/>
                <a:moveTo>
                  <a:pt x="9193444" y="1859240"/>
                </a:moveTo>
                <a:lnTo>
                  <a:pt x="9193444" y="3332115"/>
                </a:lnTo>
                <a:lnTo>
                  <a:pt x="12001406" y="3332115"/>
                </a:lnTo>
                <a:lnTo>
                  <a:pt x="12001406" y="1859240"/>
                </a:lnTo>
                <a:close/>
                <a:moveTo>
                  <a:pt x="9006666" y="1859240"/>
                </a:moveTo>
                <a:lnTo>
                  <a:pt x="9006666" y="3332115"/>
                </a:lnTo>
                <a:lnTo>
                  <a:pt x="9186244" y="3332115"/>
                </a:lnTo>
                <a:lnTo>
                  <a:pt x="9186244" y="1859240"/>
                </a:lnTo>
                <a:close/>
                <a:moveTo>
                  <a:pt x="6191504" y="1859240"/>
                </a:moveTo>
                <a:lnTo>
                  <a:pt x="6191504" y="3332115"/>
                </a:lnTo>
                <a:lnTo>
                  <a:pt x="8999466" y="3332115"/>
                </a:lnTo>
                <a:lnTo>
                  <a:pt x="8999466" y="1859240"/>
                </a:lnTo>
                <a:close/>
                <a:moveTo>
                  <a:pt x="6006316" y="1859240"/>
                </a:moveTo>
                <a:lnTo>
                  <a:pt x="6006316" y="3332115"/>
                </a:lnTo>
                <a:lnTo>
                  <a:pt x="6184304" y="3332115"/>
                </a:lnTo>
                <a:lnTo>
                  <a:pt x="6184304" y="1859240"/>
                </a:lnTo>
                <a:close/>
                <a:moveTo>
                  <a:pt x="3191152" y="1859240"/>
                </a:moveTo>
                <a:lnTo>
                  <a:pt x="3191152" y="3332115"/>
                </a:lnTo>
                <a:lnTo>
                  <a:pt x="5999116" y="3332115"/>
                </a:lnTo>
                <a:lnTo>
                  <a:pt x="5999116" y="1859240"/>
                </a:lnTo>
                <a:close/>
                <a:moveTo>
                  <a:pt x="3004803" y="1859240"/>
                </a:moveTo>
                <a:lnTo>
                  <a:pt x="3004803" y="3332115"/>
                </a:lnTo>
                <a:lnTo>
                  <a:pt x="3183952" y="3332115"/>
                </a:lnTo>
                <a:lnTo>
                  <a:pt x="3183952" y="1859240"/>
                </a:lnTo>
                <a:close/>
                <a:moveTo>
                  <a:pt x="190221" y="1859240"/>
                </a:moveTo>
                <a:lnTo>
                  <a:pt x="190221" y="3332115"/>
                </a:lnTo>
                <a:lnTo>
                  <a:pt x="2997602" y="3332115"/>
                </a:lnTo>
                <a:lnTo>
                  <a:pt x="2997602" y="1859240"/>
                </a:lnTo>
                <a:close/>
                <a:moveTo>
                  <a:pt x="9193444" y="1671302"/>
                </a:moveTo>
                <a:lnTo>
                  <a:pt x="9193444" y="1852040"/>
                </a:lnTo>
                <a:lnTo>
                  <a:pt x="12001406" y="1852040"/>
                </a:lnTo>
                <a:lnTo>
                  <a:pt x="12001406" y="1671302"/>
                </a:lnTo>
                <a:close/>
                <a:moveTo>
                  <a:pt x="9006666" y="1671302"/>
                </a:moveTo>
                <a:lnTo>
                  <a:pt x="9006666" y="1852040"/>
                </a:lnTo>
                <a:lnTo>
                  <a:pt x="9186244" y="1852040"/>
                </a:lnTo>
                <a:lnTo>
                  <a:pt x="9186244" y="1671302"/>
                </a:lnTo>
                <a:close/>
                <a:moveTo>
                  <a:pt x="6191504" y="1671302"/>
                </a:moveTo>
                <a:lnTo>
                  <a:pt x="6191504" y="1852040"/>
                </a:lnTo>
                <a:lnTo>
                  <a:pt x="8999466" y="1852040"/>
                </a:lnTo>
                <a:lnTo>
                  <a:pt x="8999466" y="1671302"/>
                </a:lnTo>
                <a:close/>
                <a:moveTo>
                  <a:pt x="6006316" y="1671302"/>
                </a:moveTo>
                <a:lnTo>
                  <a:pt x="6006316" y="1852040"/>
                </a:lnTo>
                <a:lnTo>
                  <a:pt x="6184304" y="1852040"/>
                </a:lnTo>
                <a:lnTo>
                  <a:pt x="6184304" y="1671302"/>
                </a:lnTo>
                <a:close/>
                <a:moveTo>
                  <a:pt x="3191152" y="1671302"/>
                </a:moveTo>
                <a:lnTo>
                  <a:pt x="3191152" y="1852040"/>
                </a:lnTo>
                <a:lnTo>
                  <a:pt x="5999116" y="1852040"/>
                </a:lnTo>
                <a:lnTo>
                  <a:pt x="5999116" y="1671302"/>
                </a:lnTo>
                <a:close/>
                <a:moveTo>
                  <a:pt x="3004803" y="1671302"/>
                </a:moveTo>
                <a:lnTo>
                  <a:pt x="3004803" y="1852040"/>
                </a:lnTo>
                <a:lnTo>
                  <a:pt x="3183952" y="1852040"/>
                </a:lnTo>
                <a:lnTo>
                  <a:pt x="3183952" y="1671302"/>
                </a:lnTo>
                <a:close/>
                <a:moveTo>
                  <a:pt x="190221" y="1671302"/>
                </a:moveTo>
                <a:lnTo>
                  <a:pt x="190221" y="1852040"/>
                </a:lnTo>
                <a:lnTo>
                  <a:pt x="2997602" y="1852040"/>
                </a:lnTo>
                <a:lnTo>
                  <a:pt x="2997602" y="1671302"/>
                </a:lnTo>
                <a:close/>
                <a:moveTo>
                  <a:pt x="9193444" y="190219"/>
                </a:moveTo>
                <a:lnTo>
                  <a:pt x="9193444" y="1664102"/>
                </a:lnTo>
                <a:lnTo>
                  <a:pt x="12001406" y="1664102"/>
                </a:lnTo>
                <a:lnTo>
                  <a:pt x="12001406" y="190219"/>
                </a:lnTo>
                <a:close/>
                <a:moveTo>
                  <a:pt x="9006666" y="190219"/>
                </a:moveTo>
                <a:lnTo>
                  <a:pt x="9006666" y="1664102"/>
                </a:lnTo>
                <a:lnTo>
                  <a:pt x="9186244" y="1664102"/>
                </a:lnTo>
                <a:lnTo>
                  <a:pt x="9186244" y="190219"/>
                </a:lnTo>
                <a:close/>
                <a:moveTo>
                  <a:pt x="6191504" y="190219"/>
                </a:moveTo>
                <a:lnTo>
                  <a:pt x="6191504" y="1664102"/>
                </a:lnTo>
                <a:lnTo>
                  <a:pt x="8999466" y="1664102"/>
                </a:lnTo>
                <a:lnTo>
                  <a:pt x="8999466" y="190219"/>
                </a:lnTo>
                <a:close/>
                <a:moveTo>
                  <a:pt x="6006316" y="190219"/>
                </a:moveTo>
                <a:lnTo>
                  <a:pt x="6006316" y="1664102"/>
                </a:lnTo>
                <a:lnTo>
                  <a:pt x="6184304" y="1664102"/>
                </a:lnTo>
                <a:lnTo>
                  <a:pt x="6184304" y="190219"/>
                </a:lnTo>
                <a:close/>
                <a:moveTo>
                  <a:pt x="3191152" y="190219"/>
                </a:moveTo>
                <a:lnTo>
                  <a:pt x="3191152" y="1664102"/>
                </a:lnTo>
                <a:lnTo>
                  <a:pt x="5999116" y="1664102"/>
                </a:lnTo>
                <a:lnTo>
                  <a:pt x="5999116" y="190219"/>
                </a:lnTo>
                <a:close/>
                <a:moveTo>
                  <a:pt x="3004803" y="190219"/>
                </a:moveTo>
                <a:lnTo>
                  <a:pt x="3004803" y="1664102"/>
                </a:lnTo>
                <a:lnTo>
                  <a:pt x="3183952" y="1664102"/>
                </a:lnTo>
                <a:lnTo>
                  <a:pt x="3183952" y="190219"/>
                </a:lnTo>
                <a:close/>
                <a:moveTo>
                  <a:pt x="190221" y="190219"/>
                </a:moveTo>
                <a:lnTo>
                  <a:pt x="190221" y="1664102"/>
                </a:lnTo>
                <a:lnTo>
                  <a:pt x="2997602" y="1664102"/>
                </a:lnTo>
                <a:lnTo>
                  <a:pt x="2997602" y="190219"/>
                </a:lnTo>
                <a:close/>
                <a:moveTo>
                  <a:pt x="183021" y="0"/>
                </a:moveTo>
                <a:lnTo>
                  <a:pt x="190221" y="0"/>
                </a:lnTo>
                <a:lnTo>
                  <a:pt x="190221" y="183019"/>
                </a:lnTo>
                <a:lnTo>
                  <a:pt x="2997602" y="183019"/>
                </a:lnTo>
                <a:lnTo>
                  <a:pt x="2997602" y="0"/>
                </a:lnTo>
                <a:lnTo>
                  <a:pt x="3004803" y="0"/>
                </a:lnTo>
                <a:lnTo>
                  <a:pt x="3004803" y="183019"/>
                </a:lnTo>
                <a:lnTo>
                  <a:pt x="3183952" y="183019"/>
                </a:lnTo>
                <a:lnTo>
                  <a:pt x="3183952" y="0"/>
                </a:lnTo>
                <a:lnTo>
                  <a:pt x="3191152" y="0"/>
                </a:lnTo>
                <a:lnTo>
                  <a:pt x="3191152" y="183019"/>
                </a:lnTo>
                <a:lnTo>
                  <a:pt x="5999116" y="183019"/>
                </a:lnTo>
                <a:lnTo>
                  <a:pt x="5999116" y="0"/>
                </a:lnTo>
                <a:lnTo>
                  <a:pt x="6006316" y="0"/>
                </a:lnTo>
                <a:lnTo>
                  <a:pt x="6006316" y="183019"/>
                </a:lnTo>
                <a:lnTo>
                  <a:pt x="6184304" y="183019"/>
                </a:lnTo>
                <a:lnTo>
                  <a:pt x="6184304" y="0"/>
                </a:lnTo>
                <a:lnTo>
                  <a:pt x="6191504" y="0"/>
                </a:lnTo>
                <a:lnTo>
                  <a:pt x="6191504" y="183019"/>
                </a:lnTo>
                <a:lnTo>
                  <a:pt x="8999466" y="183019"/>
                </a:lnTo>
                <a:lnTo>
                  <a:pt x="8999466" y="0"/>
                </a:lnTo>
                <a:lnTo>
                  <a:pt x="9006666" y="0"/>
                </a:lnTo>
                <a:lnTo>
                  <a:pt x="9006666" y="183019"/>
                </a:lnTo>
                <a:lnTo>
                  <a:pt x="9186244" y="183019"/>
                </a:lnTo>
                <a:lnTo>
                  <a:pt x="9186244" y="1"/>
                </a:lnTo>
                <a:lnTo>
                  <a:pt x="9193444" y="1"/>
                </a:lnTo>
                <a:lnTo>
                  <a:pt x="9193444" y="183019"/>
                </a:lnTo>
                <a:lnTo>
                  <a:pt x="12001406" y="183019"/>
                </a:lnTo>
                <a:lnTo>
                  <a:pt x="12001406" y="1"/>
                </a:lnTo>
                <a:lnTo>
                  <a:pt x="12008606" y="1"/>
                </a:lnTo>
                <a:lnTo>
                  <a:pt x="12008606" y="183019"/>
                </a:lnTo>
                <a:lnTo>
                  <a:pt x="12192000" y="183019"/>
                </a:lnTo>
                <a:lnTo>
                  <a:pt x="12192000" y="190219"/>
                </a:lnTo>
                <a:lnTo>
                  <a:pt x="12008606" y="190219"/>
                </a:lnTo>
                <a:lnTo>
                  <a:pt x="12008606" y="1664102"/>
                </a:lnTo>
                <a:lnTo>
                  <a:pt x="12192000" y="1664102"/>
                </a:lnTo>
                <a:lnTo>
                  <a:pt x="12192000" y="1671302"/>
                </a:lnTo>
                <a:lnTo>
                  <a:pt x="12008606" y="1671302"/>
                </a:lnTo>
                <a:lnTo>
                  <a:pt x="12008606" y="1852040"/>
                </a:lnTo>
                <a:lnTo>
                  <a:pt x="12192000" y="1852040"/>
                </a:lnTo>
                <a:lnTo>
                  <a:pt x="12192000" y="1859240"/>
                </a:lnTo>
                <a:lnTo>
                  <a:pt x="12008606" y="1859240"/>
                </a:lnTo>
                <a:lnTo>
                  <a:pt x="12008606" y="3332115"/>
                </a:lnTo>
                <a:lnTo>
                  <a:pt x="12192000" y="3332115"/>
                </a:lnTo>
                <a:lnTo>
                  <a:pt x="12192000" y="3339315"/>
                </a:lnTo>
                <a:lnTo>
                  <a:pt x="12008606" y="3339315"/>
                </a:lnTo>
                <a:lnTo>
                  <a:pt x="12008606" y="3517303"/>
                </a:lnTo>
                <a:lnTo>
                  <a:pt x="12192000" y="3517303"/>
                </a:lnTo>
                <a:lnTo>
                  <a:pt x="12192000" y="3524503"/>
                </a:lnTo>
                <a:lnTo>
                  <a:pt x="12008606" y="3524503"/>
                </a:lnTo>
                <a:lnTo>
                  <a:pt x="12008606" y="4998966"/>
                </a:lnTo>
                <a:lnTo>
                  <a:pt x="12192000" y="4998966"/>
                </a:lnTo>
                <a:lnTo>
                  <a:pt x="12192000" y="5006166"/>
                </a:lnTo>
                <a:lnTo>
                  <a:pt x="12008606" y="5006166"/>
                </a:lnTo>
                <a:lnTo>
                  <a:pt x="12008606" y="5185743"/>
                </a:lnTo>
                <a:lnTo>
                  <a:pt x="12192000" y="5185743"/>
                </a:lnTo>
                <a:lnTo>
                  <a:pt x="12192000" y="5192943"/>
                </a:lnTo>
                <a:lnTo>
                  <a:pt x="12008606" y="5192943"/>
                </a:lnTo>
                <a:lnTo>
                  <a:pt x="12008606" y="6668993"/>
                </a:lnTo>
                <a:lnTo>
                  <a:pt x="12192000" y="6668993"/>
                </a:lnTo>
                <a:lnTo>
                  <a:pt x="12192000" y="6676193"/>
                </a:lnTo>
                <a:lnTo>
                  <a:pt x="12008606" y="6676193"/>
                </a:lnTo>
                <a:lnTo>
                  <a:pt x="12008606" y="6857998"/>
                </a:lnTo>
                <a:lnTo>
                  <a:pt x="12001406" y="6857998"/>
                </a:lnTo>
                <a:lnTo>
                  <a:pt x="12001406" y="6676193"/>
                </a:lnTo>
                <a:lnTo>
                  <a:pt x="9193444" y="6676193"/>
                </a:lnTo>
                <a:lnTo>
                  <a:pt x="9193444" y="6857998"/>
                </a:lnTo>
                <a:lnTo>
                  <a:pt x="9186244" y="6857998"/>
                </a:lnTo>
                <a:lnTo>
                  <a:pt x="9186244" y="6676193"/>
                </a:lnTo>
                <a:lnTo>
                  <a:pt x="9006666" y="6676193"/>
                </a:lnTo>
                <a:lnTo>
                  <a:pt x="9006666" y="6857998"/>
                </a:lnTo>
                <a:lnTo>
                  <a:pt x="8999466" y="6857998"/>
                </a:lnTo>
                <a:lnTo>
                  <a:pt x="8999466" y="6676193"/>
                </a:lnTo>
                <a:lnTo>
                  <a:pt x="6191504" y="6676193"/>
                </a:lnTo>
                <a:lnTo>
                  <a:pt x="6191504" y="6857998"/>
                </a:lnTo>
                <a:lnTo>
                  <a:pt x="6184304" y="6857998"/>
                </a:lnTo>
                <a:lnTo>
                  <a:pt x="6184304" y="6676193"/>
                </a:lnTo>
                <a:lnTo>
                  <a:pt x="6006316" y="6676193"/>
                </a:lnTo>
                <a:lnTo>
                  <a:pt x="6006316" y="6857998"/>
                </a:lnTo>
                <a:lnTo>
                  <a:pt x="5999116" y="6857998"/>
                </a:lnTo>
                <a:lnTo>
                  <a:pt x="5999116" y="6676193"/>
                </a:lnTo>
                <a:lnTo>
                  <a:pt x="3191152" y="6676193"/>
                </a:lnTo>
                <a:lnTo>
                  <a:pt x="3191152" y="6857998"/>
                </a:lnTo>
                <a:lnTo>
                  <a:pt x="3183952" y="6857998"/>
                </a:lnTo>
                <a:lnTo>
                  <a:pt x="3183952" y="6676193"/>
                </a:lnTo>
                <a:lnTo>
                  <a:pt x="3004803" y="6676193"/>
                </a:lnTo>
                <a:lnTo>
                  <a:pt x="3004803" y="6857998"/>
                </a:lnTo>
                <a:lnTo>
                  <a:pt x="2997602" y="6857998"/>
                </a:lnTo>
                <a:lnTo>
                  <a:pt x="2997602" y="6676193"/>
                </a:lnTo>
                <a:lnTo>
                  <a:pt x="190221" y="6676193"/>
                </a:lnTo>
                <a:lnTo>
                  <a:pt x="190221" y="6857998"/>
                </a:lnTo>
                <a:lnTo>
                  <a:pt x="183021" y="6857998"/>
                </a:lnTo>
                <a:lnTo>
                  <a:pt x="183021" y="6676193"/>
                </a:lnTo>
                <a:lnTo>
                  <a:pt x="0" y="6676193"/>
                </a:lnTo>
                <a:lnTo>
                  <a:pt x="0" y="6668993"/>
                </a:lnTo>
                <a:lnTo>
                  <a:pt x="183021" y="6668993"/>
                </a:lnTo>
                <a:lnTo>
                  <a:pt x="183021" y="5192943"/>
                </a:lnTo>
                <a:lnTo>
                  <a:pt x="0" y="5192943"/>
                </a:lnTo>
                <a:lnTo>
                  <a:pt x="0" y="5185743"/>
                </a:lnTo>
                <a:lnTo>
                  <a:pt x="183021" y="5185743"/>
                </a:lnTo>
                <a:lnTo>
                  <a:pt x="183021" y="5006166"/>
                </a:lnTo>
                <a:lnTo>
                  <a:pt x="1" y="5006166"/>
                </a:lnTo>
                <a:lnTo>
                  <a:pt x="1" y="4998966"/>
                </a:lnTo>
                <a:lnTo>
                  <a:pt x="183021" y="4998966"/>
                </a:lnTo>
                <a:lnTo>
                  <a:pt x="183021" y="3524503"/>
                </a:lnTo>
                <a:lnTo>
                  <a:pt x="1" y="3524503"/>
                </a:lnTo>
                <a:lnTo>
                  <a:pt x="1" y="3517303"/>
                </a:lnTo>
                <a:lnTo>
                  <a:pt x="183021" y="3517303"/>
                </a:lnTo>
                <a:lnTo>
                  <a:pt x="183021" y="3339315"/>
                </a:lnTo>
                <a:lnTo>
                  <a:pt x="1" y="3339315"/>
                </a:lnTo>
                <a:lnTo>
                  <a:pt x="1" y="3332115"/>
                </a:lnTo>
                <a:lnTo>
                  <a:pt x="183021" y="3332115"/>
                </a:lnTo>
                <a:lnTo>
                  <a:pt x="183021" y="1859240"/>
                </a:lnTo>
                <a:lnTo>
                  <a:pt x="1" y="1859240"/>
                </a:lnTo>
                <a:lnTo>
                  <a:pt x="1" y="1852040"/>
                </a:lnTo>
                <a:lnTo>
                  <a:pt x="183021" y="1852040"/>
                </a:lnTo>
                <a:lnTo>
                  <a:pt x="183021" y="1671302"/>
                </a:lnTo>
                <a:lnTo>
                  <a:pt x="1" y="1671302"/>
                </a:lnTo>
                <a:lnTo>
                  <a:pt x="1" y="1664102"/>
                </a:lnTo>
                <a:lnTo>
                  <a:pt x="183021" y="1664102"/>
                </a:lnTo>
                <a:lnTo>
                  <a:pt x="183021" y="190219"/>
                </a:lnTo>
                <a:lnTo>
                  <a:pt x="1" y="190219"/>
                </a:lnTo>
                <a:lnTo>
                  <a:pt x="1" y="183019"/>
                </a:lnTo>
                <a:lnTo>
                  <a:pt x="183021" y="183019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00376" y="1666875"/>
            <a:ext cx="9004300" cy="1668463"/>
          </a:xfrm>
        </p:spPr>
        <p:txBody>
          <a:bodyPr lIns="162000" tIns="144000" bIns="0" anchor="t"/>
          <a:lstStyle>
            <a:lvl1pPr algn="l">
              <a:lnSpc>
                <a:spcPct val="86000"/>
              </a:lnSpc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case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B2772C-AF9B-BD8D-22DF-FA5C83D3FC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86113" y="3521075"/>
            <a:ext cx="8818562" cy="1668461"/>
          </a:xfrm>
        </p:spPr>
        <p:txBody>
          <a:bodyPr bIns="126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tabLst/>
              <a:defRPr sz="2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F135D2C-B193-5572-6AB3-1D385F4F4A01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185738" y="1854200"/>
            <a:ext cx="2316162" cy="1141987"/>
          </a:xfrm>
        </p:spPr>
        <p:txBody>
          <a:bodyPr tIns="0" bIns="2664000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on image icon to add case logo</a:t>
            </a:r>
          </a:p>
        </p:txBody>
      </p:sp>
      <p:sp>
        <p:nvSpPr>
          <p:cNvPr id="49" name="Box - freeform">
            <a:extLst>
              <a:ext uri="{FF2B5EF4-FFF2-40B4-BE49-F238E27FC236}">
                <a16:creationId xmlns:a16="http://schemas.microsoft.com/office/drawing/2014/main" id="{E13C873E-830A-FF5E-480C-75F13506DF7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000375" y="1666874"/>
            <a:ext cx="187325" cy="187325"/>
          </a:xfrm>
          <a:custGeom>
            <a:avLst/>
            <a:gdLst>
              <a:gd name="connsiteX0" fmla="*/ 0 w 6331568"/>
              <a:gd name="connsiteY0" fmla="*/ 0 h 6331568"/>
              <a:gd name="connsiteX1" fmla="*/ 6331568 w 6331568"/>
              <a:gd name="connsiteY1" fmla="*/ 0 h 6331568"/>
              <a:gd name="connsiteX2" fmla="*/ 6331568 w 6331568"/>
              <a:gd name="connsiteY2" fmla="*/ 6331568 h 6331568"/>
              <a:gd name="connsiteX3" fmla="*/ 0 w 6331568"/>
              <a:gd name="connsiteY3" fmla="*/ 6331568 h 633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1568" h="6331568">
                <a:moveTo>
                  <a:pt x="0" y="0"/>
                </a:moveTo>
                <a:lnTo>
                  <a:pt x="6331568" y="0"/>
                </a:lnTo>
                <a:lnTo>
                  <a:pt x="6331568" y="6331568"/>
                </a:lnTo>
                <a:lnTo>
                  <a:pt x="0" y="633156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Box - freeform">
            <a:extLst>
              <a:ext uri="{FF2B5EF4-FFF2-40B4-BE49-F238E27FC236}">
                <a16:creationId xmlns:a16="http://schemas.microsoft.com/office/drawing/2014/main" id="{F6740A49-54B9-F7A0-FF3F-FC7451721DE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000375" y="5002212"/>
            <a:ext cx="187325" cy="187325"/>
          </a:xfrm>
          <a:custGeom>
            <a:avLst/>
            <a:gdLst>
              <a:gd name="connsiteX0" fmla="*/ 0 w 6331568"/>
              <a:gd name="connsiteY0" fmla="*/ 0 h 6331568"/>
              <a:gd name="connsiteX1" fmla="*/ 6331568 w 6331568"/>
              <a:gd name="connsiteY1" fmla="*/ 0 h 6331568"/>
              <a:gd name="connsiteX2" fmla="*/ 6331568 w 6331568"/>
              <a:gd name="connsiteY2" fmla="*/ 6331568 h 6331568"/>
              <a:gd name="connsiteX3" fmla="*/ 0 w 6331568"/>
              <a:gd name="connsiteY3" fmla="*/ 6331568 h 633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1568" h="6331568">
                <a:moveTo>
                  <a:pt x="0" y="0"/>
                </a:moveTo>
                <a:lnTo>
                  <a:pt x="6331568" y="0"/>
                </a:lnTo>
                <a:lnTo>
                  <a:pt x="6331568" y="6331568"/>
                </a:lnTo>
                <a:lnTo>
                  <a:pt x="0" y="633156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Box - freeform">
            <a:extLst>
              <a:ext uri="{FF2B5EF4-FFF2-40B4-BE49-F238E27FC236}">
                <a16:creationId xmlns:a16="http://schemas.microsoft.com/office/drawing/2014/main" id="{AF5686B3-4900-2E2A-7FEE-287D5E2D1DE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004675" y="1666875"/>
            <a:ext cx="187325" cy="187325"/>
          </a:xfrm>
          <a:custGeom>
            <a:avLst/>
            <a:gdLst>
              <a:gd name="connsiteX0" fmla="*/ 0 w 6331568"/>
              <a:gd name="connsiteY0" fmla="*/ 0 h 6331568"/>
              <a:gd name="connsiteX1" fmla="*/ 6331568 w 6331568"/>
              <a:gd name="connsiteY1" fmla="*/ 0 h 6331568"/>
              <a:gd name="connsiteX2" fmla="*/ 6331568 w 6331568"/>
              <a:gd name="connsiteY2" fmla="*/ 6331568 h 6331568"/>
              <a:gd name="connsiteX3" fmla="*/ 0 w 6331568"/>
              <a:gd name="connsiteY3" fmla="*/ 6331568 h 633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1568" h="6331568">
                <a:moveTo>
                  <a:pt x="0" y="0"/>
                </a:moveTo>
                <a:lnTo>
                  <a:pt x="6331568" y="0"/>
                </a:lnTo>
                <a:lnTo>
                  <a:pt x="6331568" y="6331568"/>
                </a:lnTo>
                <a:lnTo>
                  <a:pt x="0" y="633156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Box - freeform">
            <a:extLst>
              <a:ext uri="{FF2B5EF4-FFF2-40B4-BE49-F238E27FC236}">
                <a16:creationId xmlns:a16="http://schemas.microsoft.com/office/drawing/2014/main" id="{1DA84705-83BF-97AC-4FD8-8F2510ECB95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2007056" y="5002213"/>
            <a:ext cx="187325" cy="187325"/>
          </a:xfrm>
          <a:custGeom>
            <a:avLst/>
            <a:gdLst>
              <a:gd name="connsiteX0" fmla="*/ 0 w 6331568"/>
              <a:gd name="connsiteY0" fmla="*/ 0 h 6331568"/>
              <a:gd name="connsiteX1" fmla="*/ 6331568 w 6331568"/>
              <a:gd name="connsiteY1" fmla="*/ 0 h 6331568"/>
              <a:gd name="connsiteX2" fmla="*/ 6331568 w 6331568"/>
              <a:gd name="connsiteY2" fmla="*/ 6331568 h 6331568"/>
              <a:gd name="connsiteX3" fmla="*/ 0 w 6331568"/>
              <a:gd name="connsiteY3" fmla="*/ 6331568 h 633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1568" h="6331568">
                <a:moveTo>
                  <a:pt x="0" y="0"/>
                </a:moveTo>
                <a:lnTo>
                  <a:pt x="6331568" y="0"/>
                </a:lnTo>
                <a:lnTo>
                  <a:pt x="6331568" y="6331568"/>
                </a:lnTo>
                <a:lnTo>
                  <a:pt x="0" y="633156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Logo - freeform">
            <a:extLst>
              <a:ext uri="{FF2B5EF4-FFF2-40B4-BE49-F238E27FC236}">
                <a16:creationId xmlns:a16="http://schemas.microsoft.com/office/drawing/2014/main" id="{06C2DF0B-202F-8C0C-3F54-3CD4DFAF506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87324" y="6556701"/>
            <a:ext cx="936626" cy="142550"/>
          </a:xfrm>
          <a:custGeom>
            <a:avLst/>
            <a:gdLst>
              <a:gd name="connsiteX0" fmla="*/ 11589172 w 14787902"/>
              <a:gd name="connsiteY0" fmla="*/ 1086010 h 2250653"/>
              <a:gd name="connsiteX1" fmla="*/ 11293040 w 14787902"/>
              <a:gd name="connsiteY1" fmla="*/ 1204426 h 2250653"/>
              <a:gd name="connsiteX2" fmla="*/ 10917900 w 14787902"/>
              <a:gd name="connsiteY2" fmla="*/ 1421553 h 2250653"/>
              <a:gd name="connsiteX3" fmla="*/ 11174624 w 14787902"/>
              <a:gd name="connsiteY3" fmla="*/ 1618975 h 2250653"/>
              <a:gd name="connsiteX4" fmla="*/ 11589172 w 14787902"/>
              <a:gd name="connsiteY4" fmla="*/ 1145124 h 2250653"/>
              <a:gd name="connsiteX5" fmla="*/ 2369254 w 14787902"/>
              <a:gd name="connsiteY5" fmla="*/ 552857 h 2250653"/>
              <a:gd name="connsiteX6" fmla="*/ 1954706 w 14787902"/>
              <a:gd name="connsiteY6" fmla="*/ 967408 h 2250653"/>
              <a:gd name="connsiteX7" fmla="*/ 2764099 w 14787902"/>
              <a:gd name="connsiteY7" fmla="*/ 967408 h 2250653"/>
              <a:gd name="connsiteX8" fmla="*/ 2369254 w 14787902"/>
              <a:gd name="connsiteY8" fmla="*/ 552857 h 2250653"/>
              <a:gd name="connsiteX9" fmla="*/ 6120654 w 14787902"/>
              <a:gd name="connsiteY9" fmla="*/ 552670 h 2250653"/>
              <a:gd name="connsiteX10" fmla="*/ 5686211 w 14787902"/>
              <a:gd name="connsiteY10" fmla="*/ 1085823 h 2250653"/>
              <a:gd name="connsiteX11" fmla="*/ 6120654 w 14787902"/>
              <a:gd name="connsiteY11" fmla="*/ 1618975 h 2250653"/>
              <a:gd name="connsiteX12" fmla="*/ 6535203 w 14787902"/>
              <a:gd name="connsiteY12" fmla="*/ 1085823 h 2250653"/>
              <a:gd name="connsiteX13" fmla="*/ 6120654 w 14787902"/>
              <a:gd name="connsiteY13" fmla="*/ 552670 h 2250653"/>
              <a:gd name="connsiteX14" fmla="*/ 9891567 w 14787902"/>
              <a:gd name="connsiteY14" fmla="*/ 532964 h 2250653"/>
              <a:gd name="connsiteX15" fmla="*/ 9457125 w 14787902"/>
              <a:gd name="connsiteY15" fmla="*/ 1085823 h 2250653"/>
              <a:gd name="connsiteX16" fmla="*/ 9891567 w 14787902"/>
              <a:gd name="connsiteY16" fmla="*/ 1618975 h 2250653"/>
              <a:gd name="connsiteX17" fmla="*/ 10286412 w 14787902"/>
              <a:gd name="connsiteY17" fmla="*/ 1066118 h 2250653"/>
              <a:gd name="connsiteX18" fmla="*/ 9891567 w 14787902"/>
              <a:gd name="connsiteY18" fmla="*/ 532964 h 2250653"/>
              <a:gd name="connsiteX19" fmla="*/ 13445542 w 14787902"/>
              <a:gd name="connsiteY19" fmla="*/ 375139 h 2250653"/>
              <a:gd name="connsiteX20" fmla="*/ 13721972 w 14787902"/>
              <a:gd name="connsiteY20" fmla="*/ 375139 h 2250653"/>
              <a:gd name="connsiteX21" fmla="*/ 14057702 w 14787902"/>
              <a:gd name="connsiteY21" fmla="*/ 1303137 h 2250653"/>
              <a:gd name="connsiteX22" fmla="*/ 14117004 w 14787902"/>
              <a:gd name="connsiteY22" fmla="*/ 1559861 h 2250653"/>
              <a:gd name="connsiteX23" fmla="*/ 14136708 w 14787902"/>
              <a:gd name="connsiteY23" fmla="*/ 1559861 h 2250653"/>
              <a:gd name="connsiteX24" fmla="*/ 14196010 w 14787902"/>
              <a:gd name="connsiteY24" fmla="*/ 1303137 h 2250653"/>
              <a:gd name="connsiteX25" fmla="*/ 14531740 w 14787902"/>
              <a:gd name="connsiteY25" fmla="*/ 375139 h 2250653"/>
              <a:gd name="connsiteX26" fmla="*/ 14787902 w 14787902"/>
              <a:gd name="connsiteY26" fmla="*/ 375139 h 2250653"/>
              <a:gd name="connsiteX27" fmla="*/ 14274641 w 14787902"/>
              <a:gd name="connsiteY27" fmla="*/ 1737392 h 2250653"/>
              <a:gd name="connsiteX28" fmla="*/ 13702079 w 14787902"/>
              <a:gd name="connsiteY28" fmla="*/ 2250653 h 2250653"/>
              <a:gd name="connsiteX29" fmla="*/ 13524361 w 14787902"/>
              <a:gd name="connsiteY29" fmla="*/ 2211243 h 2250653"/>
              <a:gd name="connsiteX30" fmla="*/ 13524361 w 14787902"/>
              <a:gd name="connsiteY30" fmla="*/ 2013820 h 2250653"/>
              <a:gd name="connsiteX31" fmla="*/ 13682374 w 14787902"/>
              <a:gd name="connsiteY31" fmla="*/ 2053231 h 2250653"/>
              <a:gd name="connsiteX32" fmla="*/ 14018104 w 14787902"/>
              <a:gd name="connsiteY32" fmla="*/ 1816398 h 2250653"/>
              <a:gd name="connsiteX33" fmla="*/ 12872981 w 14787902"/>
              <a:gd name="connsiteY33" fmla="*/ 355435 h 2250653"/>
              <a:gd name="connsiteX34" fmla="*/ 13346832 w 14787902"/>
              <a:gd name="connsiteY34" fmla="*/ 829286 h 2250653"/>
              <a:gd name="connsiteX35" fmla="*/ 13346645 w 14787902"/>
              <a:gd name="connsiteY35" fmla="*/ 829286 h 2250653"/>
              <a:gd name="connsiteX36" fmla="*/ 13346645 w 14787902"/>
              <a:gd name="connsiteY36" fmla="*/ 1776989 h 2250653"/>
              <a:gd name="connsiteX37" fmla="*/ 13109812 w 14787902"/>
              <a:gd name="connsiteY37" fmla="*/ 1776989 h 2250653"/>
              <a:gd name="connsiteX38" fmla="*/ 13109812 w 14787902"/>
              <a:gd name="connsiteY38" fmla="*/ 888587 h 2250653"/>
              <a:gd name="connsiteX39" fmla="*/ 12813678 w 14787902"/>
              <a:gd name="connsiteY39" fmla="*/ 552857 h 2250653"/>
              <a:gd name="connsiteX40" fmla="*/ 12418833 w 14787902"/>
              <a:gd name="connsiteY40" fmla="*/ 1066118 h 2250653"/>
              <a:gd name="connsiteX41" fmla="*/ 12418833 w 14787902"/>
              <a:gd name="connsiteY41" fmla="*/ 1776802 h 2250653"/>
              <a:gd name="connsiteX42" fmla="*/ 12182002 w 14787902"/>
              <a:gd name="connsiteY42" fmla="*/ 1776802 h 2250653"/>
              <a:gd name="connsiteX43" fmla="*/ 12182002 w 14787902"/>
              <a:gd name="connsiteY43" fmla="*/ 375139 h 2250653"/>
              <a:gd name="connsiteX44" fmla="*/ 12418833 w 14787902"/>
              <a:gd name="connsiteY44" fmla="*/ 375139 h 2250653"/>
              <a:gd name="connsiteX45" fmla="*/ 12418833 w 14787902"/>
              <a:gd name="connsiteY45" fmla="*/ 710871 h 2250653"/>
              <a:gd name="connsiteX46" fmla="*/ 12872981 w 14787902"/>
              <a:gd name="connsiteY46" fmla="*/ 355435 h 2250653"/>
              <a:gd name="connsiteX47" fmla="*/ 11293040 w 14787902"/>
              <a:gd name="connsiteY47" fmla="*/ 355435 h 2250653"/>
              <a:gd name="connsiteX48" fmla="*/ 11845896 w 14787902"/>
              <a:gd name="connsiteY48" fmla="*/ 829286 h 2250653"/>
              <a:gd name="connsiteX49" fmla="*/ 11845896 w 14787902"/>
              <a:gd name="connsiteY49" fmla="*/ 1461151 h 2250653"/>
              <a:gd name="connsiteX50" fmla="*/ 11944606 w 14787902"/>
              <a:gd name="connsiteY50" fmla="*/ 1619165 h 2250653"/>
              <a:gd name="connsiteX51" fmla="*/ 12063023 w 14787902"/>
              <a:gd name="connsiteY51" fmla="*/ 1599458 h 2250653"/>
              <a:gd name="connsiteX52" fmla="*/ 12063212 w 14787902"/>
              <a:gd name="connsiteY52" fmla="*/ 1599271 h 2250653"/>
              <a:gd name="connsiteX53" fmla="*/ 12063212 w 14787902"/>
              <a:gd name="connsiteY53" fmla="*/ 1776989 h 2250653"/>
              <a:gd name="connsiteX54" fmla="*/ 11885494 w 14787902"/>
              <a:gd name="connsiteY54" fmla="*/ 1796694 h 2250653"/>
              <a:gd name="connsiteX55" fmla="*/ 11609064 w 14787902"/>
              <a:gd name="connsiteY55" fmla="*/ 1520265 h 2250653"/>
              <a:gd name="connsiteX56" fmla="*/ 11609064 w 14787902"/>
              <a:gd name="connsiteY56" fmla="*/ 1460963 h 2250653"/>
              <a:gd name="connsiteX57" fmla="*/ 11589359 w 14787902"/>
              <a:gd name="connsiteY57" fmla="*/ 1460963 h 2250653"/>
              <a:gd name="connsiteX58" fmla="*/ 11115509 w 14787902"/>
              <a:gd name="connsiteY58" fmla="*/ 1816398 h 2250653"/>
              <a:gd name="connsiteX59" fmla="*/ 10681067 w 14787902"/>
              <a:gd name="connsiteY59" fmla="*/ 1441259 h 2250653"/>
              <a:gd name="connsiteX60" fmla="*/ 11253629 w 14787902"/>
              <a:gd name="connsiteY60" fmla="*/ 1026708 h 2250653"/>
              <a:gd name="connsiteX61" fmla="*/ 11589359 w 14787902"/>
              <a:gd name="connsiteY61" fmla="*/ 769984 h 2250653"/>
              <a:gd name="connsiteX62" fmla="*/ 11293227 w 14787902"/>
              <a:gd name="connsiteY62" fmla="*/ 533153 h 2250653"/>
              <a:gd name="connsiteX63" fmla="*/ 10957497 w 14787902"/>
              <a:gd name="connsiteY63" fmla="*/ 848992 h 2250653"/>
              <a:gd name="connsiteX64" fmla="*/ 10700773 w 14787902"/>
              <a:gd name="connsiteY64" fmla="*/ 848992 h 2250653"/>
              <a:gd name="connsiteX65" fmla="*/ 11293040 w 14787902"/>
              <a:gd name="connsiteY65" fmla="*/ 355435 h 2250653"/>
              <a:gd name="connsiteX66" fmla="*/ 9950869 w 14787902"/>
              <a:gd name="connsiteY66" fmla="*/ 355435 h 2250653"/>
              <a:gd name="connsiteX67" fmla="*/ 10543136 w 14787902"/>
              <a:gd name="connsiteY67" fmla="*/ 1066118 h 2250653"/>
              <a:gd name="connsiteX68" fmla="*/ 9950869 w 14787902"/>
              <a:gd name="connsiteY68" fmla="*/ 1816398 h 2250653"/>
              <a:gd name="connsiteX69" fmla="*/ 9477018 w 14787902"/>
              <a:gd name="connsiteY69" fmla="*/ 1460963 h 2250653"/>
              <a:gd name="connsiteX70" fmla="*/ 9457314 w 14787902"/>
              <a:gd name="connsiteY70" fmla="*/ 1460963 h 2250653"/>
              <a:gd name="connsiteX71" fmla="*/ 9457314 w 14787902"/>
              <a:gd name="connsiteY71" fmla="*/ 2250653 h 2250653"/>
              <a:gd name="connsiteX72" fmla="*/ 9220482 w 14787902"/>
              <a:gd name="connsiteY72" fmla="*/ 2250653 h 2250653"/>
              <a:gd name="connsiteX73" fmla="*/ 9220482 w 14787902"/>
              <a:gd name="connsiteY73" fmla="*/ 375139 h 2250653"/>
              <a:gd name="connsiteX74" fmla="*/ 9457314 w 14787902"/>
              <a:gd name="connsiteY74" fmla="*/ 375139 h 2250653"/>
              <a:gd name="connsiteX75" fmla="*/ 9457314 w 14787902"/>
              <a:gd name="connsiteY75" fmla="*/ 710871 h 2250653"/>
              <a:gd name="connsiteX76" fmla="*/ 9477018 w 14787902"/>
              <a:gd name="connsiteY76" fmla="*/ 710871 h 2250653"/>
              <a:gd name="connsiteX77" fmla="*/ 9950869 w 14787902"/>
              <a:gd name="connsiteY77" fmla="*/ 355435 h 2250653"/>
              <a:gd name="connsiteX78" fmla="*/ 7660247 w 14787902"/>
              <a:gd name="connsiteY78" fmla="*/ 355435 h 2250653"/>
              <a:gd name="connsiteX79" fmla="*/ 8094687 w 14787902"/>
              <a:gd name="connsiteY79" fmla="*/ 710871 h 2250653"/>
              <a:gd name="connsiteX80" fmla="*/ 8529128 w 14787902"/>
              <a:gd name="connsiteY80" fmla="*/ 355435 h 2250653"/>
              <a:gd name="connsiteX81" fmla="*/ 9002979 w 14787902"/>
              <a:gd name="connsiteY81" fmla="*/ 829286 h 2250653"/>
              <a:gd name="connsiteX82" fmla="*/ 9002979 w 14787902"/>
              <a:gd name="connsiteY82" fmla="*/ 1776989 h 2250653"/>
              <a:gd name="connsiteX83" fmla="*/ 8746255 w 14787902"/>
              <a:gd name="connsiteY83" fmla="*/ 1776989 h 2250653"/>
              <a:gd name="connsiteX84" fmla="*/ 8746255 w 14787902"/>
              <a:gd name="connsiteY84" fmla="*/ 848992 h 2250653"/>
              <a:gd name="connsiteX85" fmla="*/ 8469828 w 14787902"/>
              <a:gd name="connsiteY85" fmla="*/ 552857 h 2250653"/>
              <a:gd name="connsiteX86" fmla="*/ 8114393 w 14787902"/>
              <a:gd name="connsiteY86" fmla="*/ 1066118 h 2250653"/>
              <a:gd name="connsiteX87" fmla="*/ 8114393 w 14787902"/>
              <a:gd name="connsiteY87" fmla="*/ 1776802 h 2250653"/>
              <a:gd name="connsiteX88" fmla="*/ 7857667 w 14787902"/>
              <a:gd name="connsiteY88" fmla="*/ 1776802 h 2250653"/>
              <a:gd name="connsiteX89" fmla="*/ 7857667 w 14787902"/>
              <a:gd name="connsiteY89" fmla="*/ 848803 h 2250653"/>
              <a:gd name="connsiteX90" fmla="*/ 7581239 w 14787902"/>
              <a:gd name="connsiteY90" fmla="*/ 552670 h 2250653"/>
              <a:gd name="connsiteX91" fmla="*/ 7206099 w 14787902"/>
              <a:gd name="connsiteY91" fmla="*/ 1065931 h 2250653"/>
              <a:gd name="connsiteX92" fmla="*/ 7206099 w 14787902"/>
              <a:gd name="connsiteY92" fmla="*/ 1776613 h 2250653"/>
              <a:gd name="connsiteX93" fmla="*/ 6969268 w 14787902"/>
              <a:gd name="connsiteY93" fmla="*/ 1776613 h 2250653"/>
              <a:gd name="connsiteX94" fmla="*/ 6969268 w 14787902"/>
              <a:gd name="connsiteY94" fmla="*/ 375139 h 2250653"/>
              <a:gd name="connsiteX95" fmla="*/ 7206099 w 14787902"/>
              <a:gd name="connsiteY95" fmla="*/ 375139 h 2250653"/>
              <a:gd name="connsiteX96" fmla="*/ 7206099 w 14787902"/>
              <a:gd name="connsiteY96" fmla="*/ 710871 h 2250653"/>
              <a:gd name="connsiteX97" fmla="*/ 7660247 w 14787902"/>
              <a:gd name="connsiteY97" fmla="*/ 355435 h 2250653"/>
              <a:gd name="connsiteX98" fmla="*/ 6120466 w 14787902"/>
              <a:gd name="connsiteY98" fmla="*/ 355248 h 2250653"/>
              <a:gd name="connsiteX99" fmla="*/ 6791739 w 14787902"/>
              <a:gd name="connsiteY99" fmla="*/ 1085823 h 2250653"/>
              <a:gd name="connsiteX100" fmla="*/ 6120466 w 14787902"/>
              <a:gd name="connsiteY100" fmla="*/ 1816400 h 2250653"/>
              <a:gd name="connsiteX101" fmla="*/ 5429487 w 14787902"/>
              <a:gd name="connsiteY101" fmla="*/ 1085823 h 2250653"/>
              <a:gd name="connsiteX102" fmla="*/ 6120466 w 14787902"/>
              <a:gd name="connsiteY102" fmla="*/ 355248 h 2250653"/>
              <a:gd name="connsiteX103" fmla="*/ 4639609 w 14787902"/>
              <a:gd name="connsiteY103" fmla="*/ 355248 h 2250653"/>
              <a:gd name="connsiteX104" fmla="*/ 5271473 w 14787902"/>
              <a:gd name="connsiteY104" fmla="*/ 908106 h 2250653"/>
              <a:gd name="connsiteX105" fmla="*/ 5014749 w 14787902"/>
              <a:gd name="connsiteY105" fmla="*/ 908106 h 2250653"/>
              <a:gd name="connsiteX106" fmla="*/ 4639609 w 14787902"/>
              <a:gd name="connsiteY106" fmla="*/ 552670 h 2250653"/>
              <a:gd name="connsiteX107" fmla="*/ 4205167 w 14787902"/>
              <a:gd name="connsiteY107" fmla="*/ 1085823 h 2250653"/>
              <a:gd name="connsiteX108" fmla="*/ 4639609 w 14787902"/>
              <a:gd name="connsiteY108" fmla="*/ 1618975 h 2250653"/>
              <a:gd name="connsiteX109" fmla="*/ 5034454 w 14787902"/>
              <a:gd name="connsiteY109" fmla="*/ 1243837 h 2250653"/>
              <a:gd name="connsiteX110" fmla="*/ 5271284 w 14787902"/>
              <a:gd name="connsiteY110" fmla="*/ 1243837 h 2250653"/>
              <a:gd name="connsiteX111" fmla="*/ 4639422 w 14787902"/>
              <a:gd name="connsiteY111" fmla="*/ 1816400 h 2250653"/>
              <a:gd name="connsiteX112" fmla="*/ 3948443 w 14787902"/>
              <a:gd name="connsiteY112" fmla="*/ 1085823 h 2250653"/>
              <a:gd name="connsiteX113" fmla="*/ 3948630 w 14787902"/>
              <a:gd name="connsiteY113" fmla="*/ 1085823 h 2250653"/>
              <a:gd name="connsiteX114" fmla="*/ 4639609 w 14787902"/>
              <a:gd name="connsiteY114" fmla="*/ 355248 h 2250653"/>
              <a:gd name="connsiteX115" fmla="*/ 2369629 w 14787902"/>
              <a:gd name="connsiteY115" fmla="*/ 355248 h 2250653"/>
              <a:gd name="connsiteX116" fmla="*/ 3021197 w 14787902"/>
              <a:gd name="connsiteY116" fmla="*/ 1105529 h 2250653"/>
              <a:gd name="connsiteX117" fmla="*/ 3021197 w 14787902"/>
              <a:gd name="connsiteY117" fmla="*/ 1144937 h 2250653"/>
              <a:gd name="connsiteX118" fmla="*/ 3020823 w 14787902"/>
              <a:gd name="connsiteY118" fmla="*/ 1145124 h 2250653"/>
              <a:gd name="connsiteX119" fmla="*/ 1954706 w 14787902"/>
              <a:gd name="connsiteY119" fmla="*/ 1145124 h 2250653"/>
              <a:gd name="connsiteX120" fmla="*/ 2389146 w 14787902"/>
              <a:gd name="connsiteY120" fmla="*/ 1618975 h 2250653"/>
              <a:gd name="connsiteX121" fmla="*/ 2744582 w 14787902"/>
              <a:gd name="connsiteY121" fmla="*/ 1362251 h 2250653"/>
              <a:gd name="connsiteX122" fmla="*/ 3001306 w 14787902"/>
              <a:gd name="connsiteY122" fmla="*/ 1362251 h 2250653"/>
              <a:gd name="connsiteX123" fmla="*/ 2389335 w 14787902"/>
              <a:gd name="connsiteY123" fmla="*/ 1816400 h 2250653"/>
              <a:gd name="connsiteX124" fmla="*/ 1698356 w 14787902"/>
              <a:gd name="connsiteY124" fmla="*/ 1085823 h 2250653"/>
              <a:gd name="connsiteX125" fmla="*/ 2369629 w 14787902"/>
              <a:gd name="connsiteY125" fmla="*/ 355248 h 2250653"/>
              <a:gd name="connsiteX126" fmla="*/ 3297064 w 14787902"/>
              <a:gd name="connsiteY126" fmla="*/ 0 h 2250653"/>
              <a:gd name="connsiteX127" fmla="*/ 3553788 w 14787902"/>
              <a:gd name="connsiteY127" fmla="*/ 0 h 2250653"/>
              <a:gd name="connsiteX128" fmla="*/ 3553788 w 14787902"/>
              <a:gd name="connsiteY128" fmla="*/ 375141 h 2250653"/>
              <a:gd name="connsiteX129" fmla="*/ 3849920 w 14787902"/>
              <a:gd name="connsiteY129" fmla="*/ 375141 h 2250653"/>
              <a:gd name="connsiteX130" fmla="*/ 3849920 w 14787902"/>
              <a:gd name="connsiteY130" fmla="*/ 572563 h 2250653"/>
              <a:gd name="connsiteX131" fmla="*/ 3553788 w 14787902"/>
              <a:gd name="connsiteY131" fmla="*/ 572563 h 2250653"/>
              <a:gd name="connsiteX132" fmla="*/ 3553788 w 14787902"/>
              <a:gd name="connsiteY132" fmla="*/ 1401851 h 2250653"/>
              <a:gd name="connsiteX133" fmla="*/ 3711800 w 14787902"/>
              <a:gd name="connsiteY133" fmla="*/ 1618977 h 2250653"/>
              <a:gd name="connsiteX134" fmla="*/ 3849920 w 14787902"/>
              <a:gd name="connsiteY134" fmla="*/ 1579567 h 2250653"/>
              <a:gd name="connsiteX135" fmla="*/ 3849920 w 14787902"/>
              <a:gd name="connsiteY135" fmla="*/ 1776989 h 2250653"/>
              <a:gd name="connsiteX136" fmla="*/ 3691908 w 14787902"/>
              <a:gd name="connsiteY136" fmla="*/ 1816400 h 2250653"/>
              <a:gd name="connsiteX137" fmla="*/ 3297064 w 14787902"/>
              <a:gd name="connsiteY137" fmla="*/ 1421555 h 2250653"/>
              <a:gd name="connsiteX138" fmla="*/ 3297064 w 14787902"/>
              <a:gd name="connsiteY138" fmla="*/ 572563 h 2250653"/>
              <a:gd name="connsiteX139" fmla="*/ 3099642 w 14787902"/>
              <a:gd name="connsiteY139" fmla="*/ 572563 h 2250653"/>
              <a:gd name="connsiteX140" fmla="*/ 3099642 w 14787902"/>
              <a:gd name="connsiteY140" fmla="*/ 375141 h 2250653"/>
              <a:gd name="connsiteX141" fmla="*/ 3297064 w 14787902"/>
              <a:gd name="connsiteY141" fmla="*/ 375141 h 2250653"/>
              <a:gd name="connsiteX142" fmla="*/ 0 w 14787902"/>
              <a:gd name="connsiteY142" fmla="*/ 0 h 2250653"/>
              <a:gd name="connsiteX143" fmla="*/ 315839 w 14787902"/>
              <a:gd name="connsiteY143" fmla="*/ 0 h 2250653"/>
              <a:gd name="connsiteX144" fmla="*/ 1105528 w 14787902"/>
              <a:gd name="connsiteY144" fmla="*/ 1224132 h 2250653"/>
              <a:gd name="connsiteX145" fmla="*/ 1263540 w 14787902"/>
              <a:gd name="connsiteY145" fmla="*/ 1500561 h 2250653"/>
              <a:gd name="connsiteX146" fmla="*/ 1263540 w 14787902"/>
              <a:gd name="connsiteY146" fmla="*/ 0 h 2250653"/>
              <a:gd name="connsiteX147" fmla="*/ 1500372 w 14787902"/>
              <a:gd name="connsiteY147" fmla="*/ 0 h 2250653"/>
              <a:gd name="connsiteX148" fmla="*/ 1500372 w 14787902"/>
              <a:gd name="connsiteY148" fmla="*/ 1776989 h 2250653"/>
              <a:gd name="connsiteX149" fmla="*/ 1184534 w 14787902"/>
              <a:gd name="connsiteY149" fmla="*/ 1776989 h 2250653"/>
              <a:gd name="connsiteX150" fmla="*/ 394845 w 14787902"/>
              <a:gd name="connsiteY150" fmla="*/ 572563 h 2250653"/>
              <a:gd name="connsiteX151" fmla="*/ 256724 w 14787902"/>
              <a:gd name="connsiteY151" fmla="*/ 296135 h 2250653"/>
              <a:gd name="connsiteX152" fmla="*/ 237022 w 14787902"/>
              <a:gd name="connsiteY152" fmla="*/ 296135 h 2250653"/>
              <a:gd name="connsiteX153" fmla="*/ 256724 w 14787902"/>
              <a:gd name="connsiteY153" fmla="*/ 611972 h 2250653"/>
              <a:gd name="connsiteX154" fmla="*/ 256724 w 14787902"/>
              <a:gd name="connsiteY154" fmla="*/ 1776802 h 2250653"/>
              <a:gd name="connsiteX155" fmla="*/ 0 w 14787902"/>
              <a:gd name="connsiteY155" fmla="*/ 1776802 h 225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14787902" h="2250653">
                <a:moveTo>
                  <a:pt x="11589172" y="1086010"/>
                </a:moveTo>
                <a:cubicBezTo>
                  <a:pt x="11510166" y="1145312"/>
                  <a:pt x="11391750" y="1184722"/>
                  <a:pt x="11293040" y="1204426"/>
                </a:cubicBezTo>
                <a:cubicBezTo>
                  <a:pt x="11115322" y="1243835"/>
                  <a:pt x="10917900" y="1263728"/>
                  <a:pt x="10917900" y="1421553"/>
                </a:cubicBezTo>
                <a:cubicBezTo>
                  <a:pt x="10917900" y="1559674"/>
                  <a:pt x="11036316" y="1618975"/>
                  <a:pt x="11174624" y="1618975"/>
                </a:cubicBezTo>
                <a:cubicBezTo>
                  <a:pt x="11451052" y="1618975"/>
                  <a:pt x="11589172" y="1421553"/>
                  <a:pt x="11589172" y="1145124"/>
                </a:cubicBezTo>
                <a:close/>
                <a:moveTo>
                  <a:pt x="2369254" y="552857"/>
                </a:moveTo>
                <a:cubicBezTo>
                  <a:pt x="2152128" y="552857"/>
                  <a:pt x="1994114" y="690978"/>
                  <a:pt x="1954706" y="967408"/>
                </a:cubicBezTo>
                <a:lnTo>
                  <a:pt x="2764099" y="967408"/>
                </a:lnTo>
                <a:cubicBezTo>
                  <a:pt x="2744397" y="690978"/>
                  <a:pt x="2586381" y="552857"/>
                  <a:pt x="2369254" y="552857"/>
                </a:cubicBezTo>
                <a:close/>
                <a:moveTo>
                  <a:pt x="6120654" y="552670"/>
                </a:moveTo>
                <a:cubicBezTo>
                  <a:pt x="5844225" y="552670"/>
                  <a:pt x="5686211" y="750092"/>
                  <a:pt x="5686211" y="1085823"/>
                </a:cubicBezTo>
                <a:cubicBezTo>
                  <a:pt x="5686211" y="1401662"/>
                  <a:pt x="5844225" y="1618975"/>
                  <a:pt x="6120654" y="1618975"/>
                </a:cubicBezTo>
                <a:cubicBezTo>
                  <a:pt x="6377377" y="1618975"/>
                  <a:pt x="6535203" y="1401849"/>
                  <a:pt x="6535203" y="1085823"/>
                </a:cubicBezTo>
                <a:cubicBezTo>
                  <a:pt x="6535203" y="750092"/>
                  <a:pt x="6377191" y="552670"/>
                  <a:pt x="6120654" y="552670"/>
                </a:cubicBezTo>
                <a:close/>
                <a:moveTo>
                  <a:pt x="9891567" y="532964"/>
                </a:moveTo>
                <a:cubicBezTo>
                  <a:pt x="9634843" y="532964"/>
                  <a:pt x="9457125" y="789690"/>
                  <a:pt x="9457125" y="1085823"/>
                </a:cubicBezTo>
                <a:cubicBezTo>
                  <a:pt x="9457125" y="1381957"/>
                  <a:pt x="9634843" y="1618975"/>
                  <a:pt x="9891567" y="1618975"/>
                </a:cubicBezTo>
                <a:cubicBezTo>
                  <a:pt x="10128400" y="1618975"/>
                  <a:pt x="10286412" y="1401849"/>
                  <a:pt x="10286412" y="1066118"/>
                </a:cubicBezTo>
                <a:cubicBezTo>
                  <a:pt x="10286412" y="750280"/>
                  <a:pt x="10128400" y="532964"/>
                  <a:pt x="9891567" y="532964"/>
                </a:cubicBezTo>
                <a:close/>
                <a:moveTo>
                  <a:pt x="13445542" y="375139"/>
                </a:moveTo>
                <a:lnTo>
                  <a:pt x="13721972" y="375139"/>
                </a:lnTo>
                <a:lnTo>
                  <a:pt x="14057702" y="1303137"/>
                </a:lnTo>
                <a:cubicBezTo>
                  <a:pt x="14077406" y="1382145"/>
                  <a:pt x="14097110" y="1461151"/>
                  <a:pt x="14117004" y="1559861"/>
                </a:cubicBezTo>
                <a:lnTo>
                  <a:pt x="14136708" y="1559861"/>
                </a:lnTo>
                <a:cubicBezTo>
                  <a:pt x="14156412" y="1461151"/>
                  <a:pt x="14176118" y="1382145"/>
                  <a:pt x="14196010" y="1303137"/>
                </a:cubicBezTo>
                <a:lnTo>
                  <a:pt x="14531740" y="375139"/>
                </a:lnTo>
                <a:lnTo>
                  <a:pt x="14787902" y="375139"/>
                </a:lnTo>
                <a:lnTo>
                  <a:pt x="14274641" y="1737392"/>
                </a:lnTo>
                <a:cubicBezTo>
                  <a:pt x="14195635" y="1934814"/>
                  <a:pt x="14017917" y="2250653"/>
                  <a:pt x="13702079" y="2250653"/>
                </a:cubicBezTo>
                <a:cubicBezTo>
                  <a:pt x="13603369" y="2250653"/>
                  <a:pt x="13544065" y="2230947"/>
                  <a:pt x="13524361" y="2211243"/>
                </a:cubicBezTo>
                <a:lnTo>
                  <a:pt x="13524361" y="2013820"/>
                </a:lnTo>
                <a:cubicBezTo>
                  <a:pt x="13563771" y="2033525"/>
                  <a:pt x="13623073" y="2053231"/>
                  <a:pt x="13682374" y="2053231"/>
                </a:cubicBezTo>
                <a:cubicBezTo>
                  <a:pt x="13860093" y="2053231"/>
                  <a:pt x="13958803" y="1934814"/>
                  <a:pt x="14018104" y="1816398"/>
                </a:cubicBezTo>
                <a:close/>
                <a:moveTo>
                  <a:pt x="12872981" y="355435"/>
                </a:moveTo>
                <a:cubicBezTo>
                  <a:pt x="13149409" y="355435"/>
                  <a:pt x="13346832" y="552857"/>
                  <a:pt x="13346832" y="829286"/>
                </a:cubicBezTo>
                <a:lnTo>
                  <a:pt x="13346645" y="829286"/>
                </a:lnTo>
                <a:lnTo>
                  <a:pt x="13346645" y="1776989"/>
                </a:lnTo>
                <a:lnTo>
                  <a:pt x="13109812" y="1776989"/>
                </a:lnTo>
                <a:lnTo>
                  <a:pt x="13109812" y="888587"/>
                </a:lnTo>
                <a:cubicBezTo>
                  <a:pt x="13109812" y="671461"/>
                  <a:pt x="12991396" y="552857"/>
                  <a:pt x="12813678" y="552857"/>
                </a:cubicBezTo>
                <a:cubicBezTo>
                  <a:pt x="12576847" y="552857"/>
                  <a:pt x="12418833" y="730575"/>
                  <a:pt x="12418833" y="1066118"/>
                </a:cubicBezTo>
                <a:lnTo>
                  <a:pt x="12418833" y="1776802"/>
                </a:lnTo>
                <a:lnTo>
                  <a:pt x="12182002" y="1776802"/>
                </a:lnTo>
                <a:lnTo>
                  <a:pt x="12182002" y="375139"/>
                </a:lnTo>
                <a:lnTo>
                  <a:pt x="12418833" y="375139"/>
                </a:lnTo>
                <a:lnTo>
                  <a:pt x="12418833" y="710871"/>
                </a:lnTo>
                <a:cubicBezTo>
                  <a:pt x="12458243" y="474038"/>
                  <a:pt x="12655666" y="355435"/>
                  <a:pt x="12872981" y="355435"/>
                </a:cubicBezTo>
                <a:close/>
                <a:moveTo>
                  <a:pt x="11293040" y="355435"/>
                </a:moveTo>
                <a:cubicBezTo>
                  <a:pt x="11648474" y="355435"/>
                  <a:pt x="11845896" y="513449"/>
                  <a:pt x="11845896" y="829286"/>
                </a:cubicBezTo>
                <a:lnTo>
                  <a:pt x="11845896" y="1461151"/>
                </a:lnTo>
                <a:cubicBezTo>
                  <a:pt x="11845896" y="1599271"/>
                  <a:pt x="11905198" y="1619165"/>
                  <a:pt x="11944606" y="1619165"/>
                </a:cubicBezTo>
                <a:cubicBezTo>
                  <a:pt x="11984017" y="1619165"/>
                  <a:pt x="12023614" y="1599458"/>
                  <a:pt x="12063023" y="1599458"/>
                </a:cubicBezTo>
                <a:lnTo>
                  <a:pt x="12063212" y="1599271"/>
                </a:lnTo>
                <a:lnTo>
                  <a:pt x="12063212" y="1776989"/>
                </a:lnTo>
                <a:cubicBezTo>
                  <a:pt x="12003910" y="1796694"/>
                  <a:pt x="11944795" y="1796694"/>
                  <a:pt x="11885494" y="1796694"/>
                </a:cubicBezTo>
                <a:cubicBezTo>
                  <a:pt x="11688072" y="1796694"/>
                  <a:pt x="11609064" y="1678277"/>
                  <a:pt x="11609064" y="1520265"/>
                </a:cubicBezTo>
                <a:lnTo>
                  <a:pt x="11609064" y="1460963"/>
                </a:lnTo>
                <a:lnTo>
                  <a:pt x="11589359" y="1460963"/>
                </a:lnTo>
                <a:cubicBezTo>
                  <a:pt x="11530060" y="1678090"/>
                  <a:pt x="11352529" y="1816398"/>
                  <a:pt x="11115509" y="1816398"/>
                </a:cubicBezTo>
                <a:cubicBezTo>
                  <a:pt x="10878489" y="1816398"/>
                  <a:pt x="10681067" y="1697983"/>
                  <a:pt x="10681067" y="1441259"/>
                </a:cubicBezTo>
                <a:cubicBezTo>
                  <a:pt x="10681067" y="1105527"/>
                  <a:pt x="10977201" y="1066118"/>
                  <a:pt x="11253629" y="1026708"/>
                </a:cubicBezTo>
                <a:cubicBezTo>
                  <a:pt x="11470756" y="987300"/>
                  <a:pt x="11589359" y="947702"/>
                  <a:pt x="11589359" y="769984"/>
                </a:cubicBezTo>
                <a:cubicBezTo>
                  <a:pt x="11589359" y="651569"/>
                  <a:pt x="11510353" y="533153"/>
                  <a:pt x="11293227" y="533153"/>
                </a:cubicBezTo>
                <a:cubicBezTo>
                  <a:pt x="11076101" y="533153"/>
                  <a:pt x="10957497" y="631863"/>
                  <a:pt x="10957497" y="848992"/>
                </a:cubicBezTo>
                <a:lnTo>
                  <a:pt x="10700773" y="848992"/>
                </a:lnTo>
                <a:cubicBezTo>
                  <a:pt x="10720477" y="533153"/>
                  <a:pt x="10917900" y="355435"/>
                  <a:pt x="11293040" y="355435"/>
                </a:cubicBezTo>
                <a:close/>
                <a:moveTo>
                  <a:pt x="9950869" y="355435"/>
                </a:moveTo>
                <a:cubicBezTo>
                  <a:pt x="10306305" y="355435"/>
                  <a:pt x="10543136" y="651569"/>
                  <a:pt x="10543136" y="1066118"/>
                </a:cubicBezTo>
                <a:cubicBezTo>
                  <a:pt x="10543136" y="1500561"/>
                  <a:pt x="10286412" y="1816398"/>
                  <a:pt x="9950869" y="1816398"/>
                </a:cubicBezTo>
                <a:cubicBezTo>
                  <a:pt x="9733742" y="1816398"/>
                  <a:pt x="9536320" y="1697983"/>
                  <a:pt x="9477018" y="1460963"/>
                </a:cubicBezTo>
                <a:lnTo>
                  <a:pt x="9457314" y="1460963"/>
                </a:lnTo>
                <a:lnTo>
                  <a:pt x="9457314" y="2250653"/>
                </a:lnTo>
                <a:lnTo>
                  <a:pt x="9220482" y="2250653"/>
                </a:lnTo>
                <a:lnTo>
                  <a:pt x="9220482" y="375139"/>
                </a:lnTo>
                <a:lnTo>
                  <a:pt x="9457314" y="375139"/>
                </a:lnTo>
                <a:lnTo>
                  <a:pt x="9457314" y="710871"/>
                </a:lnTo>
                <a:lnTo>
                  <a:pt x="9477018" y="710871"/>
                </a:lnTo>
                <a:cubicBezTo>
                  <a:pt x="9536320" y="474038"/>
                  <a:pt x="9733742" y="355435"/>
                  <a:pt x="9950869" y="355435"/>
                </a:cubicBezTo>
                <a:close/>
                <a:moveTo>
                  <a:pt x="7660247" y="355435"/>
                </a:moveTo>
                <a:cubicBezTo>
                  <a:pt x="7857667" y="355435"/>
                  <a:pt x="8035385" y="473851"/>
                  <a:pt x="8094687" y="710871"/>
                </a:cubicBezTo>
                <a:cubicBezTo>
                  <a:pt x="8153988" y="454147"/>
                  <a:pt x="8351411" y="355435"/>
                  <a:pt x="8529128" y="355435"/>
                </a:cubicBezTo>
                <a:cubicBezTo>
                  <a:pt x="8785852" y="355435"/>
                  <a:pt x="9002979" y="533153"/>
                  <a:pt x="9002979" y="829286"/>
                </a:cubicBezTo>
                <a:lnTo>
                  <a:pt x="9002979" y="1776989"/>
                </a:lnTo>
                <a:lnTo>
                  <a:pt x="8746255" y="1776989"/>
                </a:lnTo>
                <a:lnTo>
                  <a:pt x="8746255" y="848992"/>
                </a:lnTo>
                <a:cubicBezTo>
                  <a:pt x="8746255" y="671274"/>
                  <a:pt x="8627841" y="552857"/>
                  <a:pt x="8469828" y="552857"/>
                </a:cubicBezTo>
                <a:cubicBezTo>
                  <a:pt x="8252701" y="552857"/>
                  <a:pt x="8114393" y="730575"/>
                  <a:pt x="8114393" y="1066118"/>
                </a:cubicBezTo>
                <a:lnTo>
                  <a:pt x="8114393" y="1776802"/>
                </a:lnTo>
                <a:lnTo>
                  <a:pt x="7857667" y="1776802"/>
                </a:lnTo>
                <a:lnTo>
                  <a:pt x="7857667" y="848803"/>
                </a:lnTo>
                <a:cubicBezTo>
                  <a:pt x="7857667" y="671084"/>
                  <a:pt x="7739253" y="552670"/>
                  <a:pt x="7581239" y="552670"/>
                </a:cubicBezTo>
                <a:cubicBezTo>
                  <a:pt x="7364113" y="552670"/>
                  <a:pt x="7206099" y="769797"/>
                  <a:pt x="7206099" y="1065931"/>
                </a:cubicBezTo>
                <a:lnTo>
                  <a:pt x="7206099" y="1776613"/>
                </a:lnTo>
                <a:lnTo>
                  <a:pt x="6969268" y="1776613"/>
                </a:lnTo>
                <a:lnTo>
                  <a:pt x="6969268" y="375139"/>
                </a:lnTo>
                <a:lnTo>
                  <a:pt x="7206099" y="375139"/>
                </a:lnTo>
                <a:lnTo>
                  <a:pt x="7206099" y="710871"/>
                </a:lnTo>
                <a:cubicBezTo>
                  <a:pt x="7265401" y="474038"/>
                  <a:pt x="7442931" y="355435"/>
                  <a:pt x="7660247" y="355435"/>
                </a:cubicBezTo>
                <a:close/>
                <a:moveTo>
                  <a:pt x="6120466" y="355248"/>
                </a:moveTo>
                <a:cubicBezTo>
                  <a:pt x="6554719" y="355248"/>
                  <a:pt x="6791739" y="651380"/>
                  <a:pt x="6791739" y="1085823"/>
                </a:cubicBezTo>
                <a:cubicBezTo>
                  <a:pt x="6791739" y="1520265"/>
                  <a:pt x="6535015" y="1816400"/>
                  <a:pt x="6120466" y="1816400"/>
                </a:cubicBezTo>
                <a:cubicBezTo>
                  <a:pt x="5705915" y="1816400"/>
                  <a:pt x="5429487" y="1520265"/>
                  <a:pt x="5429487" y="1085823"/>
                </a:cubicBezTo>
                <a:cubicBezTo>
                  <a:pt x="5429487" y="651380"/>
                  <a:pt x="5686211" y="355248"/>
                  <a:pt x="6120466" y="355248"/>
                </a:cubicBezTo>
                <a:close/>
                <a:moveTo>
                  <a:pt x="4639609" y="355248"/>
                </a:moveTo>
                <a:cubicBezTo>
                  <a:pt x="4995043" y="355248"/>
                  <a:pt x="5251580" y="572374"/>
                  <a:pt x="5271473" y="908106"/>
                </a:cubicBezTo>
                <a:lnTo>
                  <a:pt x="5014749" y="908106"/>
                </a:lnTo>
                <a:cubicBezTo>
                  <a:pt x="4995043" y="710682"/>
                  <a:pt x="4896333" y="552670"/>
                  <a:pt x="4639609" y="552670"/>
                </a:cubicBezTo>
                <a:cubicBezTo>
                  <a:pt x="4382885" y="552670"/>
                  <a:pt x="4205167" y="769797"/>
                  <a:pt x="4205167" y="1085823"/>
                </a:cubicBezTo>
                <a:cubicBezTo>
                  <a:pt x="4205167" y="1401849"/>
                  <a:pt x="4382885" y="1618975"/>
                  <a:pt x="4639609" y="1618975"/>
                </a:cubicBezTo>
                <a:cubicBezTo>
                  <a:pt x="4856736" y="1618975"/>
                  <a:pt x="4995043" y="1480857"/>
                  <a:pt x="5034454" y="1243837"/>
                </a:cubicBezTo>
                <a:lnTo>
                  <a:pt x="5271284" y="1243837"/>
                </a:lnTo>
                <a:cubicBezTo>
                  <a:pt x="5251580" y="1599271"/>
                  <a:pt x="4994856" y="1816400"/>
                  <a:pt x="4639422" y="1816400"/>
                </a:cubicBezTo>
                <a:cubicBezTo>
                  <a:pt x="4244576" y="1816400"/>
                  <a:pt x="3948443" y="1520265"/>
                  <a:pt x="3948443" y="1085823"/>
                </a:cubicBezTo>
                <a:lnTo>
                  <a:pt x="3948630" y="1085823"/>
                </a:lnTo>
                <a:cubicBezTo>
                  <a:pt x="3948630" y="651380"/>
                  <a:pt x="4225061" y="355248"/>
                  <a:pt x="4639609" y="355248"/>
                </a:cubicBezTo>
                <a:close/>
                <a:moveTo>
                  <a:pt x="2369629" y="355248"/>
                </a:moveTo>
                <a:cubicBezTo>
                  <a:pt x="2784179" y="355248"/>
                  <a:pt x="3021197" y="671086"/>
                  <a:pt x="3021197" y="1105529"/>
                </a:cubicBezTo>
                <a:lnTo>
                  <a:pt x="3021197" y="1144937"/>
                </a:lnTo>
                <a:lnTo>
                  <a:pt x="3020823" y="1145124"/>
                </a:lnTo>
                <a:lnTo>
                  <a:pt x="1954706" y="1145124"/>
                </a:lnTo>
                <a:cubicBezTo>
                  <a:pt x="1974412" y="1441259"/>
                  <a:pt x="2152128" y="1618975"/>
                  <a:pt x="2389146" y="1618975"/>
                </a:cubicBezTo>
                <a:cubicBezTo>
                  <a:pt x="2566864" y="1618975"/>
                  <a:pt x="2724876" y="1520265"/>
                  <a:pt x="2744582" y="1362251"/>
                </a:cubicBezTo>
                <a:lnTo>
                  <a:pt x="3001306" y="1362251"/>
                </a:lnTo>
                <a:cubicBezTo>
                  <a:pt x="2961896" y="1638682"/>
                  <a:pt x="2705172" y="1816400"/>
                  <a:pt x="2389335" y="1816400"/>
                </a:cubicBezTo>
                <a:cubicBezTo>
                  <a:pt x="1974784" y="1816400"/>
                  <a:pt x="1698356" y="1539969"/>
                  <a:pt x="1698356" y="1085823"/>
                </a:cubicBezTo>
                <a:cubicBezTo>
                  <a:pt x="1698356" y="671274"/>
                  <a:pt x="1955080" y="355248"/>
                  <a:pt x="2369629" y="355248"/>
                </a:cubicBezTo>
                <a:close/>
                <a:moveTo>
                  <a:pt x="3297064" y="0"/>
                </a:moveTo>
                <a:lnTo>
                  <a:pt x="3553788" y="0"/>
                </a:lnTo>
                <a:lnTo>
                  <a:pt x="3553788" y="375141"/>
                </a:lnTo>
                <a:lnTo>
                  <a:pt x="3849920" y="375141"/>
                </a:lnTo>
                <a:lnTo>
                  <a:pt x="3849920" y="572563"/>
                </a:lnTo>
                <a:lnTo>
                  <a:pt x="3553788" y="572563"/>
                </a:lnTo>
                <a:lnTo>
                  <a:pt x="3553788" y="1401851"/>
                </a:lnTo>
                <a:cubicBezTo>
                  <a:pt x="3553788" y="1559863"/>
                  <a:pt x="3613089" y="1618977"/>
                  <a:pt x="3711800" y="1618977"/>
                </a:cubicBezTo>
                <a:cubicBezTo>
                  <a:pt x="3771104" y="1618977"/>
                  <a:pt x="3810512" y="1599273"/>
                  <a:pt x="3849920" y="1579567"/>
                </a:cubicBezTo>
                <a:lnTo>
                  <a:pt x="3849920" y="1776989"/>
                </a:lnTo>
                <a:cubicBezTo>
                  <a:pt x="3810512" y="1796696"/>
                  <a:pt x="3751210" y="1816400"/>
                  <a:pt x="3691908" y="1816400"/>
                </a:cubicBezTo>
                <a:cubicBezTo>
                  <a:pt x="3455078" y="1816400"/>
                  <a:pt x="3297064" y="1697983"/>
                  <a:pt x="3297064" y="1421555"/>
                </a:cubicBezTo>
                <a:lnTo>
                  <a:pt x="3297064" y="572563"/>
                </a:lnTo>
                <a:lnTo>
                  <a:pt x="3099642" y="572563"/>
                </a:lnTo>
                <a:lnTo>
                  <a:pt x="3099642" y="375141"/>
                </a:lnTo>
                <a:lnTo>
                  <a:pt x="3297064" y="375141"/>
                </a:lnTo>
                <a:close/>
                <a:moveTo>
                  <a:pt x="0" y="0"/>
                </a:moveTo>
                <a:lnTo>
                  <a:pt x="315839" y="0"/>
                </a:lnTo>
                <a:lnTo>
                  <a:pt x="1105528" y="1224132"/>
                </a:lnTo>
                <a:cubicBezTo>
                  <a:pt x="1164830" y="1322843"/>
                  <a:pt x="1223944" y="1421555"/>
                  <a:pt x="1263540" y="1500561"/>
                </a:cubicBezTo>
                <a:lnTo>
                  <a:pt x="1263540" y="0"/>
                </a:lnTo>
                <a:lnTo>
                  <a:pt x="1500372" y="0"/>
                </a:lnTo>
                <a:lnTo>
                  <a:pt x="1500372" y="1776989"/>
                </a:lnTo>
                <a:lnTo>
                  <a:pt x="1184534" y="1776989"/>
                </a:lnTo>
                <a:lnTo>
                  <a:pt x="394845" y="572563"/>
                </a:lnTo>
                <a:cubicBezTo>
                  <a:pt x="335543" y="473851"/>
                  <a:pt x="276430" y="375141"/>
                  <a:pt x="256724" y="296135"/>
                </a:cubicBezTo>
                <a:lnTo>
                  <a:pt x="237022" y="296135"/>
                </a:lnTo>
                <a:cubicBezTo>
                  <a:pt x="256724" y="375141"/>
                  <a:pt x="256724" y="493557"/>
                  <a:pt x="256724" y="611972"/>
                </a:cubicBezTo>
                <a:lnTo>
                  <a:pt x="256724" y="1776802"/>
                </a:lnTo>
                <a:lnTo>
                  <a:pt x="0" y="17768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19990C7-A6B6-3218-185C-2B3CB4E15DDB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58BAAEBB-CB87-C7F1-0E96-B48C28895A8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chemeClr val="tx1">
              <a:lumMod val="85000"/>
            </a:schemeClr>
          </a:solidFill>
        </p:spPr>
        <p:txBody>
          <a:bodyPr lIns="0" tIns="1116000"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lang="en-US" altLang="zh-HK" dirty="0"/>
              <a:t>Click icon to add picture, then right click and select option Send to Back</a:t>
            </a:r>
          </a:p>
        </p:txBody>
      </p:sp>
    </p:spTree>
    <p:extLst>
      <p:ext uri="{BB962C8B-B14F-4D97-AF65-F5344CB8AC3E}">
        <p14:creationId xmlns:p14="http://schemas.microsoft.com/office/powerpoint/2010/main" val="24259540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050">
          <p15:clr>
            <a:srgbClr val="A4A3A4"/>
          </p15:clr>
        </p15:guide>
        <p15:guide id="2" orient="horz" pos="1168">
          <p15:clr>
            <a:srgbClr val="A4A3A4"/>
          </p15:clr>
        </p15:guide>
        <p15:guide id="3" orient="horz" pos="2101">
          <p15:clr>
            <a:srgbClr val="A4A3A4"/>
          </p15:clr>
        </p15:guide>
        <p15:guide id="4" orient="horz" pos="2218">
          <p15:clr>
            <a:srgbClr val="A4A3A4"/>
          </p15:clr>
        </p15:guide>
        <p15:guide id="5" orient="horz" pos="3151">
          <p15:clr>
            <a:srgbClr val="A4A3A4"/>
          </p15:clr>
        </p15:guide>
        <p15:guide id="6" orient="horz" pos="3269">
          <p15:clr>
            <a:srgbClr val="A4A3A4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uide">
            <a:extLst>
              <a:ext uri="{FF2B5EF4-FFF2-40B4-BE49-F238E27FC236}">
                <a16:creationId xmlns:a16="http://schemas.microsoft.com/office/drawing/2014/main" id="{04A3CA84-1BA5-C9F8-E2B7-D59689A69C85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2587316" y="-1"/>
            <a:ext cx="2605059" cy="4512011"/>
            <a:chOff x="12587316" y="-1"/>
            <a:chExt cx="2605059" cy="451201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01F7A90-8978-F336-7E62-572CEB197A0A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597199" y="524477"/>
              <a:ext cx="725714" cy="664212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020A59E-FCAF-A2FA-5B7B-6D5A4478F2B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8400" y="-1"/>
              <a:ext cx="160300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/>
                <a:t>How to insert picture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E5B129C-8A99-02EE-9661-90141E5EB890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0859"/>
              <a:ext cx="239007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0" dirty="0"/>
                <a:t>Click on icon and select image 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C951252-A180-BF67-FE82-86DCEF652292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 rotWithShape="1">
            <a:blip r:embed="rId3"/>
            <a:srcRect t="58157" r="3019" b="37657"/>
            <a:stretch/>
          </p:blipFill>
          <p:spPr>
            <a:xfrm>
              <a:off x="12597199" y="1988288"/>
              <a:ext cx="2559789" cy="27965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3DA7137-6DEE-3502-8939-0C9614F2376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7199" y="1381404"/>
              <a:ext cx="255978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/>
                <a:t>Once you have inserted image, right click on it and select option </a:t>
              </a:r>
              <a:br>
                <a:rPr lang="en-GB" sz="1200" b="0" dirty="0"/>
              </a:br>
              <a:r>
                <a:rPr lang="en-GB" sz="1200" b="1" dirty="0"/>
                <a:t>Send to Back</a:t>
              </a:r>
              <a:endParaRPr lang="en-GB" sz="1200" b="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7732975-93F5-C381-37F4-1572BE9F80A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656615"/>
              <a:ext cx="173444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/>
                <a:t>How to change picture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1925F6F-7EA7-8D66-D0A0-B5280596A3B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47475"/>
              <a:ext cx="2390078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/>
                <a:t>Click on the frame of slide and select picture</a:t>
              </a:r>
              <a:br>
                <a:rPr lang="en-GB" sz="1200" b="0" dirty="0"/>
              </a:br>
              <a:br>
                <a:rPr lang="en-GB" sz="1200" b="0" dirty="0"/>
              </a:br>
              <a:r>
                <a:rPr lang="en-GB" sz="1200" b="0" dirty="0"/>
                <a:t>Once you have selected image right click on it and select option</a:t>
              </a:r>
              <a:br>
                <a:rPr lang="en-GB" sz="1200" b="0" dirty="0"/>
              </a:br>
              <a:r>
                <a:rPr lang="en-GB" sz="1200" b="1" dirty="0"/>
                <a:t>Change picture</a:t>
              </a:r>
              <a:endParaRPr lang="en-GB" sz="1200" b="0" dirty="0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B857EE3-B34F-876C-9439-5030C59A955E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2595999" y="4158512"/>
              <a:ext cx="2596376" cy="353498"/>
            </a:xfrm>
            <a:prstGeom prst="rect">
              <a:avLst/>
            </a:prstGeom>
          </p:spPr>
        </p:pic>
      </p:grpSp>
      <p:sp>
        <p:nvSpPr>
          <p:cNvPr id="14" name="Date Placeholder 6" hidden="1">
            <a:extLst>
              <a:ext uri="{FF2B5EF4-FFF2-40B4-BE49-F238E27FC236}">
                <a16:creationId xmlns:a16="http://schemas.microsoft.com/office/drawing/2014/main" id="{4A6C8541-9AA3-0085-288C-D5E2023C304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15" name="Footer Placeholder 8" hidden="1">
            <a:extLst>
              <a:ext uri="{FF2B5EF4-FFF2-40B4-BE49-F238E27FC236}">
                <a16:creationId xmlns:a16="http://schemas.microsoft.com/office/drawing/2014/main" id="{65E283FC-BE00-FEF7-EDE4-38EFA97818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8" name="Grid - picture">
            <a:extLst>
              <a:ext uri="{FF2B5EF4-FFF2-40B4-BE49-F238E27FC236}">
                <a16:creationId xmlns:a16="http://schemas.microsoft.com/office/drawing/2014/main" id="{0E7FCCDA-1820-AC61-B837-6658D1BE0A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4498974" cy="6858000"/>
          </a:xfrm>
          <a:custGeom>
            <a:avLst/>
            <a:gdLst>
              <a:gd name="connsiteX0" fmla="*/ 183018 w 4498974"/>
              <a:gd name="connsiteY0" fmla="*/ 0 h 6858000"/>
              <a:gd name="connsiteX1" fmla="*/ 190218 w 4498974"/>
              <a:gd name="connsiteY1" fmla="*/ 0 h 6858000"/>
              <a:gd name="connsiteX2" fmla="*/ 190218 w 4498974"/>
              <a:gd name="connsiteY2" fmla="*/ 183019 h 6858000"/>
              <a:gd name="connsiteX3" fmla="*/ 4498974 w 4498974"/>
              <a:gd name="connsiteY3" fmla="*/ 183019 h 6858000"/>
              <a:gd name="connsiteX4" fmla="*/ 4498974 w 4498974"/>
              <a:gd name="connsiteY4" fmla="*/ 190219 h 6858000"/>
              <a:gd name="connsiteX5" fmla="*/ 190218 w 4498974"/>
              <a:gd name="connsiteY5" fmla="*/ 190219 h 6858000"/>
              <a:gd name="connsiteX6" fmla="*/ 190218 w 4498974"/>
              <a:gd name="connsiteY6" fmla="*/ 6667781 h 6858000"/>
              <a:gd name="connsiteX7" fmla="*/ 4498974 w 4498974"/>
              <a:gd name="connsiteY7" fmla="*/ 6667781 h 6858000"/>
              <a:gd name="connsiteX8" fmla="*/ 4498974 w 4498974"/>
              <a:gd name="connsiteY8" fmla="*/ 6674981 h 6858000"/>
              <a:gd name="connsiteX9" fmla="*/ 190218 w 4498974"/>
              <a:gd name="connsiteY9" fmla="*/ 6674981 h 6858000"/>
              <a:gd name="connsiteX10" fmla="*/ 190218 w 4498974"/>
              <a:gd name="connsiteY10" fmla="*/ 6858000 h 6858000"/>
              <a:gd name="connsiteX11" fmla="*/ 183018 w 4498974"/>
              <a:gd name="connsiteY11" fmla="*/ 6858000 h 6858000"/>
              <a:gd name="connsiteX12" fmla="*/ 183018 w 4498974"/>
              <a:gd name="connsiteY12" fmla="*/ 6674981 h 6858000"/>
              <a:gd name="connsiteX13" fmla="*/ 0 w 4498974"/>
              <a:gd name="connsiteY13" fmla="*/ 6674981 h 6858000"/>
              <a:gd name="connsiteX14" fmla="*/ 0 w 4498974"/>
              <a:gd name="connsiteY14" fmla="*/ 6667781 h 6858000"/>
              <a:gd name="connsiteX15" fmla="*/ 183018 w 4498974"/>
              <a:gd name="connsiteY15" fmla="*/ 6667781 h 6858000"/>
              <a:gd name="connsiteX16" fmla="*/ 183018 w 4498974"/>
              <a:gd name="connsiteY16" fmla="*/ 190219 h 6858000"/>
              <a:gd name="connsiteX17" fmla="*/ 0 w 4498974"/>
              <a:gd name="connsiteY17" fmla="*/ 190219 h 6858000"/>
              <a:gd name="connsiteX18" fmla="*/ 0 w 4498974"/>
              <a:gd name="connsiteY18" fmla="*/ 183019 h 6858000"/>
              <a:gd name="connsiteX19" fmla="*/ 183018 w 4498974"/>
              <a:gd name="connsiteY19" fmla="*/ 1830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498974" h="6858000">
                <a:moveTo>
                  <a:pt x="183018" y="0"/>
                </a:moveTo>
                <a:lnTo>
                  <a:pt x="190218" y="0"/>
                </a:lnTo>
                <a:lnTo>
                  <a:pt x="190218" y="183019"/>
                </a:lnTo>
                <a:lnTo>
                  <a:pt x="4498974" y="183019"/>
                </a:lnTo>
                <a:lnTo>
                  <a:pt x="4498974" y="190219"/>
                </a:lnTo>
                <a:lnTo>
                  <a:pt x="190218" y="190219"/>
                </a:lnTo>
                <a:lnTo>
                  <a:pt x="190218" y="6667781"/>
                </a:lnTo>
                <a:lnTo>
                  <a:pt x="4498974" y="6667781"/>
                </a:lnTo>
                <a:lnTo>
                  <a:pt x="4498974" y="6674981"/>
                </a:lnTo>
                <a:lnTo>
                  <a:pt x="190218" y="6674981"/>
                </a:lnTo>
                <a:lnTo>
                  <a:pt x="190218" y="6858000"/>
                </a:lnTo>
                <a:lnTo>
                  <a:pt x="183018" y="6858000"/>
                </a:lnTo>
                <a:lnTo>
                  <a:pt x="183018" y="6674981"/>
                </a:lnTo>
                <a:lnTo>
                  <a:pt x="0" y="6674981"/>
                </a:lnTo>
                <a:lnTo>
                  <a:pt x="0" y="6667781"/>
                </a:lnTo>
                <a:lnTo>
                  <a:pt x="183018" y="6667781"/>
                </a:lnTo>
                <a:lnTo>
                  <a:pt x="183018" y="190219"/>
                </a:lnTo>
                <a:lnTo>
                  <a:pt x="0" y="190219"/>
                </a:lnTo>
                <a:lnTo>
                  <a:pt x="0" y="183019"/>
                </a:lnTo>
                <a:lnTo>
                  <a:pt x="183018" y="183019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Logo">
            <a:extLst>
              <a:ext uri="{FF2B5EF4-FFF2-40B4-BE49-F238E27FC236}">
                <a16:creationId xmlns:a16="http://schemas.microsoft.com/office/drawing/2014/main" id="{A50615D6-0A3E-B10F-FB0D-DE6A1159C7EE}"/>
              </a:ext>
            </a:extLst>
          </p:cNvPr>
          <p:cNvSpPr/>
          <p:nvPr userDrawn="1"/>
        </p:nvSpPr>
        <p:spPr>
          <a:xfrm>
            <a:off x="4684712" y="6553953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9C18C5-C86E-FADA-D411-2FABFD8B6C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4712" y="185737"/>
            <a:ext cx="7319963" cy="9477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422C190-2DCB-D260-7EEA-9F975E6DB595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185738" y="4952999"/>
            <a:ext cx="3001962" cy="1717675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4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tabLst/>
              <a:defRPr sz="2400" b="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“Add statement about effects for business, society or customers”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D1EC185-5B12-41DF-8263-14BD8E01E2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86300" y="1440000"/>
            <a:ext cx="3564000" cy="4428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altLang="zh-HK" noProof="0" dirty="0"/>
              <a:t>Click to add text                    </a:t>
            </a:r>
            <a:r>
              <a:rPr lang="en-US" altLang="zh-HK" noProof="0" dirty="0" err="1"/>
              <a:t>Higlight</a:t>
            </a:r>
            <a:r>
              <a:rPr lang="en-US" altLang="zh-HK" noProof="0" dirty="0"/>
              <a:t> &amp; TAB for next text style                                        SHIFT+TAB to go back through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B51A870A-B49A-41AB-A520-9F693B2A477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439150" y="1440000"/>
            <a:ext cx="3565525" cy="4428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altLang="zh-HK" noProof="0" dirty="0"/>
              <a:t>Click to add text                      </a:t>
            </a:r>
            <a:r>
              <a:rPr lang="en-US" altLang="zh-HK" noProof="0" dirty="0" err="1"/>
              <a:t>Higlight</a:t>
            </a:r>
            <a:r>
              <a:rPr lang="en-US" altLang="zh-HK" noProof="0" dirty="0"/>
              <a:t> &amp; TAB for next text style                                     SHIFT+TAB to go back through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F63A2C-6198-4B31-B738-56535BA7E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8C8B7966-A6D0-CD9C-64D3-C52B2040FAC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4498975" cy="6858000"/>
          </a:xfrm>
          <a:solidFill>
            <a:schemeClr val="bg1">
              <a:lumMod val="85000"/>
            </a:schemeClr>
          </a:solidFill>
        </p:spPr>
        <p:txBody>
          <a:bodyPr lIns="0" tIns="3708000" anchor="t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altLang="zh-HK" dirty="0"/>
              <a:t>Click icon to add picture, then right click and select option Send to Back</a:t>
            </a:r>
          </a:p>
        </p:txBody>
      </p:sp>
    </p:spTree>
    <p:extLst>
      <p:ext uri="{BB962C8B-B14F-4D97-AF65-F5344CB8AC3E}">
        <p14:creationId xmlns:p14="http://schemas.microsoft.com/office/powerpoint/2010/main" val="21082128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0DA71C2-845C-4AD9-A7C4-08E016602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6">
            <a:extLst>
              <a:ext uri="{FF2B5EF4-FFF2-40B4-BE49-F238E27FC236}">
                <a16:creationId xmlns:a16="http://schemas.microsoft.com/office/drawing/2014/main" id="{1CBE856D-43CF-FEA8-6BC9-DDC92D41468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FB17BBDC-AEE2-17E8-F63F-1CAFC465E2A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79408F-6183-C914-F0E6-2BEA16F53A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page w.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uide">
            <a:extLst>
              <a:ext uri="{FF2B5EF4-FFF2-40B4-BE49-F238E27FC236}">
                <a16:creationId xmlns:a16="http://schemas.microsoft.com/office/drawing/2014/main" id="{A0623491-1EDA-17EF-884A-EB733CE5E48D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2587316" y="-1"/>
            <a:ext cx="2605059" cy="4512011"/>
            <a:chOff x="12587316" y="-1"/>
            <a:chExt cx="2605059" cy="451201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2CEDA60-255E-5584-29F7-2F0FE87DA1BE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597199" y="524477"/>
              <a:ext cx="725714" cy="664212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B34B0F6-D063-212A-FB6B-C27C2799698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8400" y="-1"/>
              <a:ext cx="160300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>
                  <a:solidFill>
                    <a:sysClr val="windowText" lastClr="000000"/>
                  </a:solidFill>
                </a:rPr>
                <a:t>How to insert picture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2CB6C44-EF5F-5917-BEA0-AD1B9A4533C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0859"/>
              <a:ext cx="239007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ysClr val="windowText" lastClr="000000"/>
                  </a:solidFill>
                </a:rPr>
                <a:t>Click on icon and select image 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15F21C2-5DE3-4B51-1D59-449627DEA0F7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 rotWithShape="1">
            <a:blip r:embed="rId3"/>
            <a:srcRect t="58157" r="3019" b="37657"/>
            <a:stretch/>
          </p:blipFill>
          <p:spPr>
            <a:xfrm>
              <a:off x="12597199" y="1988288"/>
              <a:ext cx="2559789" cy="279658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9F567B3-1303-3BBC-71C3-0625C4E9919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7199" y="1381404"/>
              <a:ext cx="255978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ysClr val="windowText" lastClr="000000"/>
                  </a:solidFill>
                </a:rPr>
                <a:t>Once you have inserted image, right click on it and select option </a:t>
              </a:r>
              <a:br>
                <a:rPr lang="en-GB" sz="1200" b="0" dirty="0">
                  <a:solidFill>
                    <a:sysClr val="windowText" lastClr="000000"/>
                  </a:solidFill>
                </a:rPr>
              </a:br>
              <a:r>
                <a:rPr lang="en-GB" sz="1200" b="1" dirty="0">
                  <a:solidFill>
                    <a:sysClr val="windowText" lastClr="000000"/>
                  </a:solidFill>
                </a:rPr>
                <a:t>Send to Back</a:t>
              </a:r>
              <a:endParaRPr lang="en-GB" sz="1200" b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87A1CC2-A0A7-AFF0-1C94-3A3B681848D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656615"/>
              <a:ext cx="173444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>
                  <a:solidFill>
                    <a:sysClr val="windowText" lastClr="000000"/>
                  </a:solidFill>
                </a:rPr>
                <a:t>How to change picture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0DB3522-AD1A-AD0C-8226-9206E401843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47475"/>
              <a:ext cx="2390078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ysClr val="windowText" lastClr="000000"/>
                  </a:solidFill>
                </a:rPr>
                <a:t>Click on the frame of slide and select picture</a:t>
              </a:r>
              <a:br>
                <a:rPr lang="en-GB" sz="1200" b="0" dirty="0">
                  <a:solidFill>
                    <a:sysClr val="windowText" lastClr="000000"/>
                  </a:solidFill>
                </a:rPr>
              </a:br>
              <a:br>
                <a:rPr lang="en-GB" sz="1200" b="0" dirty="0">
                  <a:solidFill>
                    <a:sysClr val="windowText" lastClr="000000"/>
                  </a:solidFill>
                </a:rPr>
              </a:br>
              <a:r>
                <a:rPr lang="en-GB" sz="1200" b="0" dirty="0">
                  <a:solidFill>
                    <a:sysClr val="windowText" lastClr="000000"/>
                  </a:solidFill>
                </a:rPr>
                <a:t>Once you have selected image right click on it and select option</a:t>
              </a:r>
              <a:br>
                <a:rPr lang="en-GB" sz="1200" b="0" dirty="0">
                  <a:solidFill>
                    <a:sysClr val="windowText" lastClr="000000"/>
                  </a:solidFill>
                </a:rPr>
              </a:br>
              <a:r>
                <a:rPr lang="en-GB" sz="1200" b="1" dirty="0">
                  <a:solidFill>
                    <a:sysClr val="windowText" lastClr="000000"/>
                  </a:solidFill>
                </a:rPr>
                <a:t>Change picture</a:t>
              </a:r>
              <a:endParaRPr lang="en-GB" sz="1200" b="0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ACC061E-BAEC-AF7D-2F54-C8E750EE11EB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2595999" y="4158512"/>
              <a:ext cx="2596376" cy="353498"/>
            </a:xfrm>
            <a:prstGeom prst="rect">
              <a:avLst/>
            </a:prstGeom>
          </p:spPr>
        </p:pic>
      </p:grp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2EFB7EEF-4FFD-5157-A10D-572115F34D1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857998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5" name="Footer Placeholder 8" hidden="1">
            <a:extLst>
              <a:ext uri="{FF2B5EF4-FFF2-40B4-BE49-F238E27FC236}">
                <a16:creationId xmlns:a16="http://schemas.microsoft.com/office/drawing/2014/main" id="{060E8AEB-B6BA-A216-0E20-995CFC0BED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10" hidden="1">
            <a:extLst>
              <a:ext uri="{FF2B5EF4-FFF2-40B4-BE49-F238E27FC236}">
                <a16:creationId xmlns:a16="http://schemas.microsoft.com/office/drawing/2014/main" id="{9614FF91-5B48-B205-95FD-2EF29A6167E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5" name="Grid - freeform">
            <a:extLst>
              <a:ext uri="{FF2B5EF4-FFF2-40B4-BE49-F238E27FC236}">
                <a16:creationId xmlns:a16="http://schemas.microsoft.com/office/drawing/2014/main" id="{2DDB9CE3-63AE-3A4C-9656-1872AEDC73F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0" y="2"/>
            <a:ext cx="12192000" cy="6857998"/>
          </a:xfrm>
          <a:custGeom>
            <a:avLst/>
            <a:gdLst>
              <a:gd name="connsiteX0" fmla="*/ 9193444 w 12192000"/>
              <a:gd name="connsiteY0" fmla="*/ 5192943 h 6857998"/>
              <a:gd name="connsiteX1" fmla="*/ 9193444 w 12192000"/>
              <a:gd name="connsiteY1" fmla="*/ 6668993 h 6857998"/>
              <a:gd name="connsiteX2" fmla="*/ 12001406 w 12192000"/>
              <a:gd name="connsiteY2" fmla="*/ 6668993 h 6857998"/>
              <a:gd name="connsiteX3" fmla="*/ 12001406 w 12192000"/>
              <a:gd name="connsiteY3" fmla="*/ 5192943 h 6857998"/>
              <a:gd name="connsiteX4" fmla="*/ 9006666 w 12192000"/>
              <a:gd name="connsiteY4" fmla="*/ 5192943 h 6857998"/>
              <a:gd name="connsiteX5" fmla="*/ 9006666 w 12192000"/>
              <a:gd name="connsiteY5" fmla="*/ 6668993 h 6857998"/>
              <a:gd name="connsiteX6" fmla="*/ 9186244 w 12192000"/>
              <a:gd name="connsiteY6" fmla="*/ 6668993 h 6857998"/>
              <a:gd name="connsiteX7" fmla="*/ 9186244 w 12192000"/>
              <a:gd name="connsiteY7" fmla="*/ 5192943 h 6857998"/>
              <a:gd name="connsiteX8" fmla="*/ 6191504 w 12192000"/>
              <a:gd name="connsiteY8" fmla="*/ 5192943 h 6857998"/>
              <a:gd name="connsiteX9" fmla="*/ 6191504 w 12192000"/>
              <a:gd name="connsiteY9" fmla="*/ 6668993 h 6857998"/>
              <a:gd name="connsiteX10" fmla="*/ 8999466 w 12192000"/>
              <a:gd name="connsiteY10" fmla="*/ 6668993 h 6857998"/>
              <a:gd name="connsiteX11" fmla="*/ 8999466 w 12192000"/>
              <a:gd name="connsiteY11" fmla="*/ 5192943 h 6857998"/>
              <a:gd name="connsiteX12" fmla="*/ 6006316 w 12192000"/>
              <a:gd name="connsiteY12" fmla="*/ 5192943 h 6857998"/>
              <a:gd name="connsiteX13" fmla="*/ 6006316 w 12192000"/>
              <a:gd name="connsiteY13" fmla="*/ 6668993 h 6857998"/>
              <a:gd name="connsiteX14" fmla="*/ 6184304 w 12192000"/>
              <a:gd name="connsiteY14" fmla="*/ 6668993 h 6857998"/>
              <a:gd name="connsiteX15" fmla="*/ 6184304 w 12192000"/>
              <a:gd name="connsiteY15" fmla="*/ 5192943 h 6857998"/>
              <a:gd name="connsiteX16" fmla="*/ 3191152 w 12192000"/>
              <a:gd name="connsiteY16" fmla="*/ 5192943 h 6857998"/>
              <a:gd name="connsiteX17" fmla="*/ 3191152 w 12192000"/>
              <a:gd name="connsiteY17" fmla="*/ 6668993 h 6857998"/>
              <a:gd name="connsiteX18" fmla="*/ 5999116 w 12192000"/>
              <a:gd name="connsiteY18" fmla="*/ 6668993 h 6857998"/>
              <a:gd name="connsiteX19" fmla="*/ 5999116 w 12192000"/>
              <a:gd name="connsiteY19" fmla="*/ 5192943 h 6857998"/>
              <a:gd name="connsiteX20" fmla="*/ 3004803 w 12192000"/>
              <a:gd name="connsiteY20" fmla="*/ 5192943 h 6857998"/>
              <a:gd name="connsiteX21" fmla="*/ 3004803 w 12192000"/>
              <a:gd name="connsiteY21" fmla="*/ 6668993 h 6857998"/>
              <a:gd name="connsiteX22" fmla="*/ 3183952 w 12192000"/>
              <a:gd name="connsiteY22" fmla="*/ 6668993 h 6857998"/>
              <a:gd name="connsiteX23" fmla="*/ 3183952 w 12192000"/>
              <a:gd name="connsiteY23" fmla="*/ 5192943 h 6857998"/>
              <a:gd name="connsiteX24" fmla="*/ 190221 w 12192000"/>
              <a:gd name="connsiteY24" fmla="*/ 5192943 h 6857998"/>
              <a:gd name="connsiteX25" fmla="*/ 190221 w 12192000"/>
              <a:gd name="connsiteY25" fmla="*/ 6668993 h 6857998"/>
              <a:gd name="connsiteX26" fmla="*/ 2997602 w 12192000"/>
              <a:gd name="connsiteY26" fmla="*/ 6668993 h 6857998"/>
              <a:gd name="connsiteX27" fmla="*/ 2997602 w 12192000"/>
              <a:gd name="connsiteY27" fmla="*/ 5192943 h 6857998"/>
              <a:gd name="connsiteX28" fmla="*/ 9193444 w 12192000"/>
              <a:gd name="connsiteY28" fmla="*/ 5006166 h 6857998"/>
              <a:gd name="connsiteX29" fmla="*/ 9193444 w 12192000"/>
              <a:gd name="connsiteY29" fmla="*/ 5185743 h 6857998"/>
              <a:gd name="connsiteX30" fmla="*/ 12001406 w 12192000"/>
              <a:gd name="connsiteY30" fmla="*/ 5185743 h 6857998"/>
              <a:gd name="connsiteX31" fmla="*/ 12001406 w 12192000"/>
              <a:gd name="connsiteY31" fmla="*/ 5006166 h 6857998"/>
              <a:gd name="connsiteX32" fmla="*/ 9006666 w 12192000"/>
              <a:gd name="connsiteY32" fmla="*/ 5006166 h 6857998"/>
              <a:gd name="connsiteX33" fmla="*/ 9006666 w 12192000"/>
              <a:gd name="connsiteY33" fmla="*/ 5185743 h 6857998"/>
              <a:gd name="connsiteX34" fmla="*/ 9186244 w 12192000"/>
              <a:gd name="connsiteY34" fmla="*/ 5185743 h 6857998"/>
              <a:gd name="connsiteX35" fmla="*/ 9186244 w 12192000"/>
              <a:gd name="connsiteY35" fmla="*/ 5006166 h 6857998"/>
              <a:gd name="connsiteX36" fmla="*/ 6191504 w 12192000"/>
              <a:gd name="connsiteY36" fmla="*/ 5006166 h 6857998"/>
              <a:gd name="connsiteX37" fmla="*/ 6191504 w 12192000"/>
              <a:gd name="connsiteY37" fmla="*/ 5185743 h 6857998"/>
              <a:gd name="connsiteX38" fmla="*/ 8999466 w 12192000"/>
              <a:gd name="connsiteY38" fmla="*/ 5185743 h 6857998"/>
              <a:gd name="connsiteX39" fmla="*/ 8999466 w 12192000"/>
              <a:gd name="connsiteY39" fmla="*/ 5006166 h 6857998"/>
              <a:gd name="connsiteX40" fmla="*/ 6006316 w 12192000"/>
              <a:gd name="connsiteY40" fmla="*/ 5006166 h 6857998"/>
              <a:gd name="connsiteX41" fmla="*/ 6006316 w 12192000"/>
              <a:gd name="connsiteY41" fmla="*/ 5185743 h 6857998"/>
              <a:gd name="connsiteX42" fmla="*/ 6184304 w 12192000"/>
              <a:gd name="connsiteY42" fmla="*/ 5185743 h 6857998"/>
              <a:gd name="connsiteX43" fmla="*/ 6184304 w 12192000"/>
              <a:gd name="connsiteY43" fmla="*/ 5006166 h 6857998"/>
              <a:gd name="connsiteX44" fmla="*/ 3191152 w 12192000"/>
              <a:gd name="connsiteY44" fmla="*/ 5006166 h 6857998"/>
              <a:gd name="connsiteX45" fmla="*/ 3191152 w 12192000"/>
              <a:gd name="connsiteY45" fmla="*/ 5185743 h 6857998"/>
              <a:gd name="connsiteX46" fmla="*/ 5999116 w 12192000"/>
              <a:gd name="connsiteY46" fmla="*/ 5185743 h 6857998"/>
              <a:gd name="connsiteX47" fmla="*/ 5999116 w 12192000"/>
              <a:gd name="connsiteY47" fmla="*/ 5006166 h 6857998"/>
              <a:gd name="connsiteX48" fmla="*/ 3004803 w 12192000"/>
              <a:gd name="connsiteY48" fmla="*/ 5006166 h 6857998"/>
              <a:gd name="connsiteX49" fmla="*/ 3004803 w 12192000"/>
              <a:gd name="connsiteY49" fmla="*/ 5185743 h 6857998"/>
              <a:gd name="connsiteX50" fmla="*/ 3183952 w 12192000"/>
              <a:gd name="connsiteY50" fmla="*/ 5185743 h 6857998"/>
              <a:gd name="connsiteX51" fmla="*/ 3183952 w 12192000"/>
              <a:gd name="connsiteY51" fmla="*/ 5006166 h 6857998"/>
              <a:gd name="connsiteX52" fmla="*/ 190221 w 12192000"/>
              <a:gd name="connsiteY52" fmla="*/ 5006166 h 6857998"/>
              <a:gd name="connsiteX53" fmla="*/ 190221 w 12192000"/>
              <a:gd name="connsiteY53" fmla="*/ 5185743 h 6857998"/>
              <a:gd name="connsiteX54" fmla="*/ 2997602 w 12192000"/>
              <a:gd name="connsiteY54" fmla="*/ 5185743 h 6857998"/>
              <a:gd name="connsiteX55" fmla="*/ 2997602 w 12192000"/>
              <a:gd name="connsiteY55" fmla="*/ 5006166 h 6857998"/>
              <a:gd name="connsiteX56" fmla="*/ 9193444 w 12192000"/>
              <a:gd name="connsiteY56" fmla="*/ 3524503 h 6857998"/>
              <a:gd name="connsiteX57" fmla="*/ 9193444 w 12192000"/>
              <a:gd name="connsiteY57" fmla="*/ 4998966 h 6857998"/>
              <a:gd name="connsiteX58" fmla="*/ 12001406 w 12192000"/>
              <a:gd name="connsiteY58" fmla="*/ 4998966 h 6857998"/>
              <a:gd name="connsiteX59" fmla="*/ 12001406 w 12192000"/>
              <a:gd name="connsiteY59" fmla="*/ 3524503 h 6857998"/>
              <a:gd name="connsiteX60" fmla="*/ 9006666 w 12192000"/>
              <a:gd name="connsiteY60" fmla="*/ 3524503 h 6857998"/>
              <a:gd name="connsiteX61" fmla="*/ 9006666 w 12192000"/>
              <a:gd name="connsiteY61" fmla="*/ 4998966 h 6857998"/>
              <a:gd name="connsiteX62" fmla="*/ 9186244 w 12192000"/>
              <a:gd name="connsiteY62" fmla="*/ 4998966 h 6857998"/>
              <a:gd name="connsiteX63" fmla="*/ 9186244 w 12192000"/>
              <a:gd name="connsiteY63" fmla="*/ 3524503 h 6857998"/>
              <a:gd name="connsiteX64" fmla="*/ 6191504 w 12192000"/>
              <a:gd name="connsiteY64" fmla="*/ 3524503 h 6857998"/>
              <a:gd name="connsiteX65" fmla="*/ 6191504 w 12192000"/>
              <a:gd name="connsiteY65" fmla="*/ 4998966 h 6857998"/>
              <a:gd name="connsiteX66" fmla="*/ 8999466 w 12192000"/>
              <a:gd name="connsiteY66" fmla="*/ 4998966 h 6857998"/>
              <a:gd name="connsiteX67" fmla="*/ 8999466 w 12192000"/>
              <a:gd name="connsiteY67" fmla="*/ 3524503 h 6857998"/>
              <a:gd name="connsiteX68" fmla="*/ 6006316 w 12192000"/>
              <a:gd name="connsiteY68" fmla="*/ 3524503 h 6857998"/>
              <a:gd name="connsiteX69" fmla="*/ 6006316 w 12192000"/>
              <a:gd name="connsiteY69" fmla="*/ 4998966 h 6857998"/>
              <a:gd name="connsiteX70" fmla="*/ 6184304 w 12192000"/>
              <a:gd name="connsiteY70" fmla="*/ 4998966 h 6857998"/>
              <a:gd name="connsiteX71" fmla="*/ 6184304 w 12192000"/>
              <a:gd name="connsiteY71" fmla="*/ 3524503 h 6857998"/>
              <a:gd name="connsiteX72" fmla="*/ 3191152 w 12192000"/>
              <a:gd name="connsiteY72" fmla="*/ 3524503 h 6857998"/>
              <a:gd name="connsiteX73" fmla="*/ 3191152 w 12192000"/>
              <a:gd name="connsiteY73" fmla="*/ 4998966 h 6857998"/>
              <a:gd name="connsiteX74" fmla="*/ 5999116 w 12192000"/>
              <a:gd name="connsiteY74" fmla="*/ 4998966 h 6857998"/>
              <a:gd name="connsiteX75" fmla="*/ 5999116 w 12192000"/>
              <a:gd name="connsiteY75" fmla="*/ 3524503 h 6857998"/>
              <a:gd name="connsiteX76" fmla="*/ 3004803 w 12192000"/>
              <a:gd name="connsiteY76" fmla="*/ 3524503 h 6857998"/>
              <a:gd name="connsiteX77" fmla="*/ 3004803 w 12192000"/>
              <a:gd name="connsiteY77" fmla="*/ 4998966 h 6857998"/>
              <a:gd name="connsiteX78" fmla="*/ 3183952 w 12192000"/>
              <a:gd name="connsiteY78" fmla="*/ 4998966 h 6857998"/>
              <a:gd name="connsiteX79" fmla="*/ 3183952 w 12192000"/>
              <a:gd name="connsiteY79" fmla="*/ 3524503 h 6857998"/>
              <a:gd name="connsiteX80" fmla="*/ 190221 w 12192000"/>
              <a:gd name="connsiteY80" fmla="*/ 3524503 h 6857998"/>
              <a:gd name="connsiteX81" fmla="*/ 190221 w 12192000"/>
              <a:gd name="connsiteY81" fmla="*/ 4998966 h 6857998"/>
              <a:gd name="connsiteX82" fmla="*/ 2997602 w 12192000"/>
              <a:gd name="connsiteY82" fmla="*/ 4998966 h 6857998"/>
              <a:gd name="connsiteX83" fmla="*/ 2997602 w 12192000"/>
              <a:gd name="connsiteY83" fmla="*/ 3524503 h 6857998"/>
              <a:gd name="connsiteX84" fmla="*/ 9193444 w 12192000"/>
              <a:gd name="connsiteY84" fmla="*/ 3339315 h 6857998"/>
              <a:gd name="connsiteX85" fmla="*/ 9193444 w 12192000"/>
              <a:gd name="connsiteY85" fmla="*/ 3517303 h 6857998"/>
              <a:gd name="connsiteX86" fmla="*/ 12001406 w 12192000"/>
              <a:gd name="connsiteY86" fmla="*/ 3517303 h 6857998"/>
              <a:gd name="connsiteX87" fmla="*/ 12001406 w 12192000"/>
              <a:gd name="connsiteY87" fmla="*/ 3339315 h 6857998"/>
              <a:gd name="connsiteX88" fmla="*/ 9006666 w 12192000"/>
              <a:gd name="connsiteY88" fmla="*/ 3339315 h 6857998"/>
              <a:gd name="connsiteX89" fmla="*/ 9006666 w 12192000"/>
              <a:gd name="connsiteY89" fmla="*/ 3517303 h 6857998"/>
              <a:gd name="connsiteX90" fmla="*/ 9186244 w 12192000"/>
              <a:gd name="connsiteY90" fmla="*/ 3517303 h 6857998"/>
              <a:gd name="connsiteX91" fmla="*/ 9186244 w 12192000"/>
              <a:gd name="connsiteY91" fmla="*/ 3339315 h 6857998"/>
              <a:gd name="connsiteX92" fmla="*/ 6191504 w 12192000"/>
              <a:gd name="connsiteY92" fmla="*/ 3339315 h 6857998"/>
              <a:gd name="connsiteX93" fmla="*/ 6191504 w 12192000"/>
              <a:gd name="connsiteY93" fmla="*/ 3517303 h 6857998"/>
              <a:gd name="connsiteX94" fmla="*/ 8999466 w 12192000"/>
              <a:gd name="connsiteY94" fmla="*/ 3517303 h 6857998"/>
              <a:gd name="connsiteX95" fmla="*/ 8999466 w 12192000"/>
              <a:gd name="connsiteY95" fmla="*/ 3339315 h 6857998"/>
              <a:gd name="connsiteX96" fmla="*/ 6006316 w 12192000"/>
              <a:gd name="connsiteY96" fmla="*/ 3339315 h 6857998"/>
              <a:gd name="connsiteX97" fmla="*/ 6006316 w 12192000"/>
              <a:gd name="connsiteY97" fmla="*/ 3517303 h 6857998"/>
              <a:gd name="connsiteX98" fmla="*/ 6184304 w 12192000"/>
              <a:gd name="connsiteY98" fmla="*/ 3517303 h 6857998"/>
              <a:gd name="connsiteX99" fmla="*/ 6184304 w 12192000"/>
              <a:gd name="connsiteY99" fmla="*/ 3339315 h 6857998"/>
              <a:gd name="connsiteX100" fmla="*/ 3191152 w 12192000"/>
              <a:gd name="connsiteY100" fmla="*/ 3339315 h 6857998"/>
              <a:gd name="connsiteX101" fmla="*/ 3191152 w 12192000"/>
              <a:gd name="connsiteY101" fmla="*/ 3517303 h 6857998"/>
              <a:gd name="connsiteX102" fmla="*/ 5999116 w 12192000"/>
              <a:gd name="connsiteY102" fmla="*/ 3517303 h 6857998"/>
              <a:gd name="connsiteX103" fmla="*/ 5999116 w 12192000"/>
              <a:gd name="connsiteY103" fmla="*/ 3339315 h 6857998"/>
              <a:gd name="connsiteX104" fmla="*/ 3004803 w 12192000"/>
              <a:gd name="connsiteY104" fmla="*/ 3339315 h 6857998"/>
              <a:gd name="connsiteX105" fmla="*/ 3004803 w 12192000"/>
              <a:gd name="connsiteY105" fmla="*/ 3517303 h 6857998"/>
              <a:gd name="connsiteX106" fmla="*/ 3183952 w 12192000"/>
              <a:gd name="connsiteY106" fmla="*/ 3517303 h 6857998"/>
              <a:gd name="connsiteX107" fmla="*/ 3183952 w 12192000"/>
              <a:gd name="connsiteY107" fmla="*/ 3339315 h 6857998"/>
              <a:gd name="connsiteX108" fmla="*/ 190221 w 12192000"/>
              <a:gd name="connsiteY108" fmla="*/ 3339315 h 6857998"/>
              <a:gd name="connsiteX109" fmla="*/ 190221 w 12192000"/>
              <a:gd name="connsiteY109" fmla="*/ 3517303 h 6857998"/>
              <a:gd name="connsiteX110" fmla="*/ 2997602 w 12192000"/>
              <a:gd name="connsiteY110" fmla="*/ 3517303 h 6857998"/>
              <a:gd name="connsiteX111" fmla="*/ 2997602 w 12192000"/>
              <a:gd name="connsiteY111" fmla="*/ 3339315 h 6857998"/>
              <a:gd name="connsiteX112" fmla="*/ 9193444 w 12192000"/>
              <a:gd name="connsiteY112" fmla="*/ 1859240 h 6857998"/>
              <a:gd name="connsiteX113" fmla="*/ 9193444 w 12192000"/>
              <a:gd name="connsiteY113" fmla="*/ 3332115 h 6857998"/>
              <a:gd name="connsiteX114" fmla="*/ 12001406 w 12192000"/>
              <a:gd name="connsiteY114" fmla="*/ 3332115 h 6857998"/>
              <a:gd name="connsiteX115" fmla="*/ 12001406 w 12192000"/>
              <a:gd name="connsiteY115" fmla="*/ 1859240 h 6857998"/>
              <a:gd name="connsiteX116" fmla="*/ 9006666 w 12192000"/>
              <a:gd name="connsiteY116" fmla="*/ 1859240 h 6857998"/>
              <a:gd name="connsiteX117" fmla="*/ 9006666 w 12192000"/>
              <a:gd name="connsiteY117" fmla="*/ 3332115 h 6857998"/>
              <a:gd name="connsiteX118" fmla="*/ 9186244 w 12192000"/>
              <a:gd name="connsiteY118" fmla="*/ 3332115 h 6857998"/>
              <a:gd name="connsiteX119" fmla="*/ 9186244 w 12192000"/>
              <a:gd name="connsiteY119" fmla="*/ 1859240 h 6857998"/>
              <a:gd name="connsiteX120" fmla="*/ 6191504 w 12192000"/>
              <a:gd name="connsiteY120" fmla="*/ 1859240 h 6857998"/>
              <a:gd name="connsiteX121" fmla="*/ 6191504 w 12192000"/>
              <a:gd name="connsiteY121" fmla="*/ 3332115 h 6857998"/>
              <a:gd name="connsiteX122" fmla="*/ 8999466 w 12192000"/>
              <a:gd name="connsiteY122" fmla="*/ 3332115 h 6857998"/>
              <a:gd name="connsiteX123" fmla="*/ 8999466 w 12192000"/>
              <a:gd name="connsiteY123" fmla="*/ 1859240 h 6857998"/>
              <a:gd name="connsiteX124" fmla="*/ 6006316 w 12192000"/>
              <a:gd name="connsiteY124" fmla="*/ 1859240 h 6857998"/>
              <a:gd name="connsiteX125" fmla="*/ 6006316 w 12192000"/>
              <a:gd name="connsiteY125" fmla="*/ 3332115 h 6857998"/>
              <a:gd name="connsiteX126" fmla="*/ 6184304 w 12192000"/>
              <a:gd name="connsiteY126" fmla="*/ 3332115 h 6857998"/>
              <a:gd name="connsiteX127" fmla="*/ 6184304 w 12192000"/>
              <a:gd name="connsiteY127" fmla="*/ 1859240 h 6857998"/>
              <a:gd name="connsiteX128" fmla="*/ 3191152 w 12192000"/>
              <a:gd name="connsiteY128" fmla="*/ 1859240 h 6857998"/>
              <a:gd name="connsiteX129" fmla="*/ 3191152 w 12192000"/>
              <a:gd name="connsiteY129" fmla="*/ 3332115 h 6857998"/>
              <a:gd name="connsiteX130" fmla="*/ 5999116 w 12192000"/>
              <a:gd name="connsiteY130" fmla="*/ 3332115 h 6857998"/>
              <a:gd name="connsiteX131" fmla="*/ 5999116 w 12192000"/>
              <a:gd name="connsiteY131" fmla="*/ 1859240 h 6857998"/>
              <a:gd name="connsiteX132" fmla="*/ 3004803 w 12192000"/>
              <a:gd name="connsiteY132" fmla="*/ 1859240 h 6857998"/>
              <a:gd name="connsiteX133" fmla="*/ 3004803 w 12192000"/>
              <a:gd name="connsiteY133" fmla="*/ 3332115 h 6857998"/>
              <a:gd name="connsiteX134" fmla="*/ 3183952 w 12192000"/>
              <a:gd name="connsiteY134" fmla="*/ 3332115 h 6857998"/>
              <a:gd name="connsiteX135" fmla="*/ 3183952 w 12192000"/>
              <a:gd name="connsiteY135" fmla="*/ 1859240 h 6857998"/>
              <a:gd name="connsiteX136" fmla="*/ 190221 w 12192000"/>
              <a:gd name="connsiteY136" fmla="*/ 1859240 h 6857998"/>
              <a:gd name="connsiteX137" fmla="*/ 190221 w 12192000"/>
              <a:gd name="connsiteY137" fmla="*/ 3332115 h 6857998"/>
              <a:gd name="connsiteX138" fmla="*/ 2997602 w 12192000"/>
              <a:gd name="connsiteY138" fmla="*/ 3332115 h 6857998"/>
              <a:gd name="connsiteX139" fmla="*/ 2997602 w 12192000"/>
              <a:gd name="connsiteY139" fmla="*/ 1859240 h 6857998"/>
              <a:gd name="connsiteX140" fmla="*/ 9193444 w 12192000"/>
              <a:gd name="connsiteY140" fmla="*/ 1671302 h 6857998"/>
              <a:gd name="connsiteX141" fmla="*/ 9193444 w 12192000"/>
              <a:gd name="connsiteY141" fmla="*/ 1852040 h 6857998"/>
              <a:gd name="connsiteX142" fmla="*/ 12001406 w 12192000"/>
              <a:gd name="connsiteY142" fmla="*/ 1852040 h 6857998"/>
              <a:gd name="connsiteX143" fmla="*/ 12001406 w 12192000"/>
              <a:gd name="connsiteY143" fmla="*/ 1671302 h 6857998"/>
              <a:gd name="connsiteX144" fmla="*/ 9006666 w 12192000"/>
              <a:gd name="connsiteY144" fmla="*/ 1671302 h 6857998"/>
              <a:gd name="connsiteX145" fmla="*/ 9006666 w 12192000"/>
              <a:gd name="connsiteY145" fmla="*/ 1852040 h 6857998"/>
              <a:gd name="connsiteX146" fmla="*/ 9186244 w 12192000"/>
              <a:gd name="connsiteY146" fmla="*/ 1852040 h 6857998"/>
              <a:gd name="connsiteX147" fmla="*/ 9186244 w 12192000"/>
              <a:gd name="connsiteY147" fmla="*/ 1671302 h 6857998"/>
              <a:gd name="connsiteX148" fmla="*/ 6191504 w 12192000"/>
              <a:gd name="connsiteY148" fmla="*/ 1671302 h 6857998"/>
              <a:gd name="connsiteX149" fmla="*/ 6191504 w 12192000"/>
              <a:gd name="connsiteY149" fmla="*/ 1852040 h 6857998"/>
              <a:gd name="connsiteX150" fmla="*/ 8999466 w 12192000"/>
              <a:gd name="connsiteY150" fmla="*/ 1852040 h 6857998"/>
              <a:gd name="connsiteX151" fmla="*/ 8999466 w 12192000"/>
              <a:gd name="connsiteY151" fmla="*/ 1671302 h 6857998"/>
              <a:gd name="connsiteX152" fmla="*/ 6006316 w 12192000"/>
              <a:gd name="connsiteY152" fmla="*/ 1671302 h 6857998"/>
              <a:gd name="connsiteX153" fmla="*/ 6006316 w 12192000"/>
              <a:gd name="connsiteY153" fmla="*/ 1852040 h 6857998"/>
              <a:gd name="connsiteX154" fmla="*/ 6184304 w 12192000"/>
              <a:gd name="connsiteY154" fmla="*/ 1852040 h 6857998"/>
              <a:gd name="connsiteX155" fmla="*/ 6184304 w 12192000"/>
              <a:gd name="connsiteY155" fmla="*/ 1671302 h 6857998"/>
              <a:gd name="connsiteX156" fmla="*/ 3191152 w 12192000"/>
              <a:gd name="connsiteY156" fmla="*/ 1671302 h 6857998"/>
              <a:gd name="connsiteX157" fmla="*/ 3191152 w 12192000"/>
              <a:gd name="connsiteY157" fmla="*/ 1852040 h 6857998"/>
              <a:gd name="connsiteX158" fmla="*/ 5999116 w 12192000"/>
              <a:gd name="connsiteY158" fmla="*/ 1852040 h 6857998"/>
              <a:gd name="connsiteX159" fmla="*/ 5999116 w 12192000"/>
              <a:gd name="connsiteY159" fmla="*/ 1671302 h 6857998"/>
              <a:gd name="connsiteX160" fmla="*/ 3004803 w 12192000"/>
              <a:gd name="connsiteY160" fmla="*/ 1671302 h 6857998"/>
              <a:gd name="connsiteX161" fmla="*/ 3004803 w 12192000"/>
              <a:gd name="connsiteY161" fmla="*/ 1852040 h 6857998"/>
              <a:gd name="connsiteX162" fmla="*/ 3183952 w 12192000"/>
              <a:gd name="connsiteY162" fmla="*/ 1852040 h 6857998"/>
              <a:gd name="connsiteX163" fmla="*/ 3183952 w 12192000"/>
              <a:gd name="connsiteY163" fmla="*/ 1671302 h 6857998"/>
              <a:gd name="connsiteX164" fmla="*/ 190221 w 12192000"/>
              <a:gd name="connsiteY164" fmla="*/ 1671302 h 6857998"/>
              <a:gd name="connsiteX165" fmla="*/ 190221 w 12192000"/>
              <a:gd name="connsiteY165" fmla="*/ 1852040 h 6857998"/>
              <a:gd name="connsiteX166" fmla="*/ 2997602 w 12192000"/>
              <a:gd name="connsiteY166" fmla="*/ 1852040 h 6857998"/>
              <a:gd name="connsiteX167" fmla="*/ 2997602 w 12192000"/>
              <a:gd name="connsiteY167" fmla="*/ 1671302 h 6857998"/>
              <a:gd name="connsiteX168" fmla="*/ 9193444 w 12192000"/>
              <a:gd name="connsiteY168" fmla="*/ 190219 h 6857998"/>
              <a:gd name="connsiteX169" fmla="*/ 9193444 w 12192000"/>
              <a:gd name="connsiteY169" fmla="*/ 1664102 h 6857998"/>
              <a:gd name="connsiteX170" fmla="*/ 12001406 w 12192000"/>
              <a:gd name="connsiteY170" fmla="*/ 1664102 h 6857998"/>
              <a:gd name="connsiteX171" fmla="*/ 12001406 w 12192000"/>
              <a:gd name="connsiteY171" fmla="*/ 190219 h 6857998"/>
              <a:gd name="connsiteX172" fmla="*/ 9006666 w 12192000"/>
              <a:gd name="connsiteY172" fmla="*/ 190219 h 6857998"/>
              <a:gd name="connsiteX173" fmla="*/ 9006666 w 12192000"/>
              <a:gd name="connsiteY173" fmla="*/ 1664102 h 6857998"/>
              <a:gd name="connsiteX174" fmla="*/ 9186244 w 12192000"/>
              <a:gd name="connsiteY174" fmla="*/ 1664102 h 6857998"/>
              <a:gd name="connsiteX175" fmla="*/ 9186244 w 12192000"/>
              <a:gd name="connsiteY175" fmla="*/ 190219 h 6857998"/>
              <a:gd name="connsiteX176" fmla="*/ 6191504 w 12192000"/>
              <a:gd name="connsiteY176" fmla="*/ 190219 h 6857998"/>
              <a:gd name="connsiteX177" fmla="*/ 6191504 w 12192000"/>
              <a:gd name="connsiteY177" fmla="*/ 1664102 h 6857998"/>
              <a:gd name="connsiteX178" fmla="*/ 8999466 w 12192000"/>
              <a:gd name="connsiteY178" fmla="*/ 1664102 h 6857998"/>
              <a:gd name="connsiteX179" fmla="*/ 8999466 w 12192000"/>
              <a:gd name="connsiteY179" fmla="*/ 190219 h 6857998"/>
              <a:gd name="connsiteX180" fmla="*/ 6006316 w 12192000"/>
              <a:gd name="connsiteY180" fmla="*/ 190219 h 6857998"/>
              <a:gd name="connsiteX181" fmla="*/ 6006316 w 12192000"/>
              <a:gd name="connsiteY181" fmla="*/ 1664102 h 6857998"/>
              <a:gd name="connsiteX182" fmla="*/ 6184304 w 12192000"/>
              <a:gd name="connsiteY182" fmla="*/ 1664102 h 6857998"/>
              <a:gd name="connsiteX183" fmla="*/ 6184304 w 12192000"/>
              <a:gd name="connsiteY183" fmla="*/ 190219 h 6857998"/>
              <a:gd name="connsiteX184" fmla="*/ 3191152 w 12192000"/>
              <a:gd name="connsiteY184" fmla="*/ 190219 h 6857998"/>
              <a:gd name="connsiteX185" fmla="*/ 3191152 w 12192000"/>
              <a:gd name="connsiteY185" fmla="*/ 1664102 h 6857998"/>
              <a:gd name="connsiteX186" fmla="*/ 5999116 w 12192000"/>
              <a:gd name="connsiteY186" fmla="*/ 1664102 h 6857998"/>
              <a:gd name="connsiteX187" fmla="*/ 5999116 w 12192000"/>
              <a:gd name="connsiteY187" fmla="*/ 190219 h 6857998"/>
              <a:gd name="connsiteX188" fmla="*/ 3004803 w 12192000"/>
              <a:gd name="connsiteY188" fmla="*/ 190219 h 6857998"/>
              <a:gd name="connsiteX189" fmla="*/ 3004803 w 12192000"/>
              <a:gd name="connsiteY189" fmla="*/ 1664102 h 6857998"/>
              <a:gd name="connsiteX190" fmla="*/ 3183952 w 12192000"/>
              <a:gd name="connsiteY190" fmla="*/ 1664102 h 6857998"/>
              <a:gd name="connsiteX191" fmla="*/ 3183952 w 12192000"/>
              <a:gd name="connsiteY191" fmla="*/ 190219 h 6857998"/>
              <a:gd name="connsiteX192" fmla="*/ 190221 w 12192000"/>
              <a:gd name="connsiteY192" fmla="*/ 190219 h 6857998"/>
              <a:gd name="connsiteX193" fmla="*/ 190221 w 12192000"/>
              <a:gd name="connsiteY193" fmla="*/ 1664102 h 6857998"/>
              <a:gd name="connsiteX194" fmla="*/ 2997602 w 12192000"/>
              <a:gd name="connsiteY194" fmla="*/ 1664102 h 6857998"/>
              <a:gd name="connsiteX195" fmla="*/ 2997602 w 12192000"/>
              <a:gd name="connsiteY195" fmla="*/ 190219 h 6857998"/>
              <a:gd name="connsiteX196" fmla="*/ 183021 w 12192000"/>
              <a:gd name="connsiteY196" fmla="*/ 0 h 6857998"/>
              <a:gd name="connsiteX197" fmla="*/ 190221 w 12192000"/>
              <a:gd name="connsiteY197" fmla="*/ 0 h 6857998"/>
              <a:gd name="connsiteX198" fmla="*/ 190221 w 12192000"/>
              <a:gd name="connsiteY198" fmla="*/ 183019 h 6857998"/>
              <a:gd name="connsiteX199" fmla="*/ 2997602 w 12192000"/>
              <a:gd name="connsiteY199" fmla="*/ 183019 h 6857998"/>
              <a:gd name="connsiteX200" fmla="*/ 2997602 w 12192000"/>
              <a:gd name="connsiteY200" fmla="*/ 0 h 6857998"/>
              <a:gd name="connsiteX201" fmla="*/ 3004803 w 12192000"/>
              <a:gd name="connsiteY201" fmla="*/ 0 h 6857998"/>
              <a:gd name="connsiteX202" fmla="*/ 3004803 w 12192000"/>
              <a:gd name="connsiteY202" fmla="*/ 183019 h 6857998"/>
              <a:gd name="connsiteX203" fmla="*/ 3183952 w 12192000"/>
              <a:gd name="connsiteY203" fmla="*/ 183019 h 6857998"/>
              <a:gd name="connsiteX204" fmla="*/ 3183952 w 12192000"/>
              <a:gd name="connsiteY204" fmla="*/ 0 h 6857998"/>
              <a:gd name="connsiteX205" fmla="*/ 3191152 w 12192000"/>
              <a:gd name="connsiteY205" fmla="*/ 0 h 6857998"/>
              <a:gd name="connsiteX206" fmla="*/ 3191152 w 12192000"/>
              <a:gd name="connsiteY206" fmla="*/ 183019 h 6857998"/>
              <a:gd name="connsiteX207" fmla="*/ 5999116 w 12192000"/>
              <a:gd name="connsiteY207" fmla="*/ 183019 h 6857998"/>
              <a:gd name="connsiteX208" fmla="*/ 5999116 w 12192000"/>
              <a:gd name="connsiteY208" fmla="*/ 0 h 6857998"/>
              <a:gd name="connsiteX209" fmla="*/ 6006316 w 12192000"/>
              <a:gd name="connsiteY209" fmla="*/ 0 h 6857998"/>
              <a:gd name="connsiteX210" fmla="*/ 6006316 w 12192000"/>
              <a:gd name="connsiteY210" fmla="*/ 183019 h 6857998"/>
              <a:gd name="connsiteX211" fmla="*/ 6184304 w 12192000"/>
              <a:gd name="connsiteY211" fmla="*/ 183019 h 6857998"/>
              <a:gd name="connsiteX212" fmla="*/ 6184304 w 12192000"/>
              <a:gd name="connsiteY212" fmla="*/ 0 h 6857998"/>
              <a:gd name="connsiteX213" fmla="*/ 6191504 w 12192000"/>
              <a:gd name="connsiteY213" fmla="*/ 0 h 6857998"/>
              <a:gd name="connsiteX214" fmla="*/ 6191504 w 12192000"/>
              <a:gd name="connsiteY214" fmla="*/ 183019 h 6857998"/>
              <a:gd name="connsiteX215" fmla="*/ 8999466 w 12192000"/>
              <a:gd name="connsiteY215" fmla="*/ 183019 h 6857998"/>
              <a:gd name="connsiteX216" fmla="*/ 8999466 w 12192000"/>
              <a:gd name="connsiteY216" fmla="*/ 0 h 6857998"/>
              <a:gd name="connsiteX217" fmla="*/ 9006666 w 12192000"/>
              <a:gd name="connsiteY217" fmla="*/ 0 h 6857998"/>
              <a:gd name="connsiteX218" fmla="*/ 9006666 w 12192000"/>
              <a:gd name="connsiteY218" fmla="*/ 183019 h 6857998"/>
              <a:gd name="connsiteX219" fmla="*/ 9186244 w 12192000"/>
              <a:gd name="connsiteY219" fmla="*/ 183019 h 6857998"/>
              <a:gd name="connsiteX220" fmla="*/ 9186244 w 12192000"/>
              <a:gd name="connsiteY220" fmla="*/ 1 h 6857998"/>
              <a:gd name="connsiteX221" fmla="*/ 9193444 w 12192000"/>
              <a:gd name="connsiteY221" fmla="*/ 1 h 6857998"/>
              <a:gd name="connsiteX222" fmla="*/ 9193444 w 12192000"/>
              <a:gd name="connsiteY222" fmla="*/ 183019 h 6857998"/>
              <a:gd name="connsiteX223" fmla="*/ 12001406 w 12192000"/>
              <a:gd name="connsiteY223" fmla="*/ 183019 h 6857998"/>
              <a:gd name="connsiteX224" fmla="*/ 12001406 w 12192000"/>
              <a:gd name="connsiteY224" fmla="*/ 1 h 6857998"/>
              <a:gd name="connsiteX225" fmla="*/ 12008606 w 12192000"/>
              <a:gd name="connsiteY225" fmla="*/ 1 h 6857998"/>
              <a:gd name="connsiteX226" fmla="*/ 12008606 w 12192000"/>
              <a:gd name="connsiteY226" fmla="*/ 183019 h 6857998"/>
              <a:gd name="connsiteX227" fmla="*/ 12192000 w 12192000"/>
              <a:gd name="connsiteY227" fmla="*/ 183019 h 6857998"/>
              <a:gd name="connsiteX228" fmla="*/ 12192000 w 12192000"/>
              <a:gd name="connsiteY228" fmla="*/ 190219 h 6857998"/>
              <a:gd name="connsiteX229" fmla="*/ 12008606 w 12192000"/>
              <a:gd name="connsiteY229" fmla="*/ 190219 h 6857998"/>
              <a:gd name="connsiteX230" fmla="*/ 12008606 w 12192000"/>
              <a:gd name="connsiteY230" fmla="*/ 1664102 h 6857998"/>
              <a:gd name="connsiteX231" fmla="*/ 12192000 w 12192000"/>
              <a:gd name="connsiteY231" fmla="*/ 1664102 h 6857998"/>
              <a:gd name="connsiteX232" fmla="*/ 12192000 w 12192000"/>
              <a:gd name="connsiteY232" fmla="*/ 1671302 h 6857998"/>
              <a:gd name="connsiteX233" fmla="*/ 12008606 w 12192000"/>
              <a:gd name="connsiteY233" fmla="*/ 1671302 h 6857998"/>
              <a:gd name="connsiteX234" fmla="*/ 12008606 w 12192000"/>
              <a:gd name="connsiteY234" fmla="*/ 1852040 h 6857998"/>
              <a:gd name="connsiteX235" fmla="*/ 12192000 w 12192000"/>
              <a:gd name="connsiteY235" fmla="*/ 1852040 h 6857998"/>
              <a:gd name="connsiteX236" fmla="*/ 12192000 w 12192000"/>
              <a:gd name="connsiteY236" fmla="*/ 1859240 h 6857998"/>
              <a:gd name="connsiteX237" fmla="*/ 12008606 w 12192000"/>
              <a:gd name="connsiteY237" fmla="*/ 1859240 h 6857998"/>
              <a:gd name="connsiteX238" fmla="*/ 12008606 w 12192000"/>
              <a:gd name="connsiteY238" fmla="*/ 3332115 h 6857998"/>
              <a:gd name="connsiteX239" fmla="*/ 12192000 w 12192000"/>
              <a:gd name="connsiteY239" fmla="*/ 3332115 h 6857998"/>
              <a:gd name="connsiteX240" fmla="*/ 12192000 w 12192000"/>
              <a:gd name="connsiteY240" fmla="*/ 3339315 h 6857998"/>
              <a:gd name="connsiteX241" fmla="*/ 12008606 w 12192000"/>
              <a:gd name="connsiteY241" fmla="*/ 3339315 h 6857998"/>
              <a:gd name="connsiteX242" fmla="*/ 12008606 w 12192000"/>
              <a:gd name="connsiteY242" fmla="*/ 3517303 h 6857998"/>
              <a:gd name="connsiteX243" fmla="*/ 12192000 w 12192000"/>
              <a:gd name="connsiteY243" fmla="*/ 3517303 h 6857998"/>
              <a:gd name="connsiteX244" fmla="*/ 12192000 w 12192000"/>
              <a:gd name="connsiteY244" fmla="*/ 3524503 h 6857998"/>
              <a:gd name="connsiteX245" fmla="*/ 12008606 w 12192000"/>
              <a:gd name="connsiteY245" fmla="*/ 3524503 h 6857998"/>
              <a:gd name="connsiteX246" fmla="*/ 12008606 w 12192000"/>
              <a:gd name="connsiteY246" fmla="*/ 4998966 h 6857998"/>
              <a:gd name="connsiteX247" fmla="*/ 12192000 w 12192000"/>
              <a:gd name="connsiteY247" fmla="*/ 4998966 h 6857998"/>
              <a:gd name="connsiteX248" fmla="*/ 12192000 w 12192000"/>
              <a:gd name="connsiteY248" fmla="*/ 5006166 h 6857998"/>
              <a:gd name="connsiteX249" fmla="*/ 12008606 w 12192000"/>
              <a:gd name="connsiteY249" fmla="*/ 5006166 h 6857998"/>
              <a:gd name="connsiteX250" fmla="*/ 12008606 w 12192000"/>
              <a:gd name="connsiteY250" fmla="*/ 5185743 h 6857998"/>
              <a:gd name="connsiteX251" fmla="*/ 12192000 w 12192000"/>
              <a:gd name="connsiteY251" fmla="*/ 5185743 h 6857998"/>
              <a:gd name="connsiteX252" fmla="*/ 12192000 w 12192000"/>
              <a:gd name="connsiteY252" fmla="*/ 5192943 h 6857998"/>
              <a:gd name="connsiteX253" fmla="*/ 12008606 w 12192000"/>
              <a:gd name="connsiteY253" fmla="*/ 5192943 h 6857998"/>
              <a:gd name="connsiteX254" fmla="*/ 12008606 w 12192000"/>
              <a:gd name="connsiteY254" fmla="*/ 6668993 h 6857998"/>
              <a:gd name="connsiteX255" fmla="*/ 12192000 w 12192000"/>
              <a:gd name="connsiteY255" fmla="*/ 6668993 h 6857998"/>
              <a:gd name="connsiteX256" fmla="*/ 12192000 w 12192000"/>
              <a:gd name="connsiteY256" fmla="*/ 6676193 h 6857998"/>
              <a:gd name="connsiteX257" fmla="*/ 12008606 w 12192000"/>
              <a:gd name="connsiteY257" fmla="*/ 6676193 h 6857998"/>
              <a:gd name="connsiteX258" fmla="*/ 12008606 w 12192000"/>
              <a:gd name="connsiteY258" fmla="*/ 6857998 h 6857998"/>
              <a:gd name="connsiteX259" fmla="*/ 12001406 w 12192000"/>
              <a:gd name="connsiteY259" fmla="*/ 6857998 h 6857998"/>
              <a:gd name="connsiteX260" fmla="*/ 12001406 w 12192000"/>
              <a:gd name="connsiteY260" fmla="*/ 6676193 h 6857998"/>
              <a:gd name="connsiteX261" fmla="*/ 9193444 w 12192000"/>
              <a:gd name="connsiteY261" fmla="*/ 6676193 h 6857998"/>
              <a:gd name="connsiteX262" fmla="*/ 9193444 w 12192000"/>
              <a:gd name="connsiteY262" fmla="*/ 6857998 h 6857998"/>
              <a:gd name="connsiteX263" fmla="*/ 9186244 w 12192000"/>
              <a:gd name="connsiteY263" fmla="*/ 6857998 h 6857998"/>
              <a:gd name="connsiteX264" fmla="*/ 9186244 w 12192000"/>
              <a:gd name="connsiteY264" fmla="*/ 6676193 h 6857998"/>
              <a:gd name="connsiteX265" fmla="*/ 9006666 w 12192000"/>
              <a:gd name="connsiteY265" fmla="*/ 6676193 h 6857998"/>
              <a:gd name="connsiteX266" fmla="*/ 9006666 w 12192000"/>
              <a:gd name="connsiteY266" fmla="*/ 6857998 h 6857998"/>
              <a:gd name="connsiteX267" fmla="*/ 8999466 w 12192000"/>
              <a:gd name="connsiteY267" fmla="*/ 6857998 h 6857998"/>
              <a:gd name="connsiteX268" fmla="*/ 8999466 w 12192000"/>
              <a:gd name="connsiteY268" fmla="*/ 6676193 h 6857998"/>
              <a:gd name="connsiteX269" fmla="*/ 6191504 w 12192000"/>
              <a:gd name="connsiteY269" fmla="*/ 6676193 h 6857998"/>
              <a:gd name="connsiteX270" fmla="*/ 6191504 w 12192000"/>
              <a:gd name="connsiteY270" fmla="*/ 6857998 h 6857998"/>
              <a:gd name="connsiteX271" fmla="*/ 6184304 w 12192000"/>
              <a:gd name="connsiteY271" fmla="*/ 6857998 h 6857998"/>
              <a:gd name="connsiteX272" fmla="*/ 6184304 w 12192000"/>
              <a:gd name="connsiteY272" fmla="*/ 6676193 h 6857998"/>
              <a:gd name="connsiteX273" fmla="*/ 6006316 w 12192000"/>
              <a:gd name="connsiteY273" fmla="*/ 6676193 h 6857998"/>
              <a:gd name="connsiteX274" fmla="*/ 6006316 w 12192000"/>
              <a:gd name="connsiteY274" fmla="*/ 6857998 h 6857998"/>
              <a:gd name="connsiteX275" fmla="*/ 5999116 w 12192000"/>
              <a:gd name="connsiteY275" fmla="*/ 6857998 h 6857998"/>
              <a:gd name="connsiteX276" fmla="*/ 5999116 w 12192000"/>
              <a:gd name="connsiteY276" fmla="*/ 6676193 h 6857998"/>
              <a:gd name="connsiteX277" fmla="*/ 3191152 w 12192000"/>
              <a:gd name="connsiteY277" fmla="*/ 6676193 h 6857998"/>
              <a:gd name="connsiteX278" fmla="*/ 3191152 w 12192000"/>
              <a:gd name="connsiteY278" fmla="*/ 6857998 h 6857998"/>
              <a:gd name="connsiteX279" fmla="*/ 3183952 w 12192000"/>
              <a:gd name="connsiteY279" fmla="*/ 6857998 h 6857998"/>
              <a:gd name="connsiteX280" fmla="*/ 3183952 w 12192000"/>
              <a:gd name="connsiteY280" fmla="*/ 6676193 h 6857998"/>
              <a:gd name="connsiteX281" fmla="*/ 3004803 w 12192000"/>
              <a:gd name="connsiteY281" fmla="*/ 6676193 h 6857998"/>
              <a:gd name="connsiteX282" fmla="*/ 3004803 w 12192000"/>
              <a:gd name="connsiteY282" fmla="*/ 6857998 h 6857998"/>
              <a:gd name="connsiteX283" fmla="*/ 2997602 w 12192000"/>
              <a:gd name="connsiteY283" fmla="*/ 6857998 h 6857998"/>
              <a:gd name="connsiteX284" fmla="*/ 2997602 w 12192000"/>
              <a:gd name="connsiteY284" fmla="*/ 6676193 h 6857998"/>
              <a:gd name="connsiteX285" fmla="*/ 190221 w 12192000"/>
              <a:gd name="connsiteY285" fmla="*/ 6676193 h 6857998"/>
              <a:gd name="connsiteX286" fmla="*/ 190221 w 12192000"/>
              <a:gd name="connsiteY286" fmla="*/ 6857998 h 6857998"/>
              <a:gd name="connsiteX287" fmla="*/ 183021 w 12192000"/>
              <a:gd name="connsiteY287" fmla="*/ 6857998 h 6857998"/>
              <a:gd name="connsiteX288" fmla="*/ 183021 w 12192000"/>
              <a:gd name="connsiteY288" fmla="*/ 6676193 h 6857998"/>
              <a:gd name="connsiteX289" fmla="*/ 0 w 12192000"/>
              <a:gd name="connsiteY289" fmla="*/ 6676193 h 6857998"/>
              <a:gd name="connsiteX290" fmla="*/ 0 w 12192000"/>
              <a:gd name="connsiteY290" fmla="*/ 6668993 h 6857998"/>
              <a:gd name="connsiteX291" fmla="*/ 183021 w 12192000"/>
              <a:gd name="connsiteY291" fmla="*/ 6668993 h 6857998"/>
              <a:gd name="connsiteX292" fmla="*/ 183021 w 12192000"/>
              <a:gd name="connsiteY292" fmla="*/ 5192943 h 6857998"/>
              <a:gd name="connsiteX293" fmla="*/ 0 w 12192000"/>
              <a:gd name="connsiteY293" fmla="*/ 5192943 h 6857998"/>
              <a:gd name="connsiteX294" fmla="*/ 0 w 12192000"/>
              <a:gd name="connsiteY294" fmla="*/ 5185743 h 6857998"/>
              <a:gd name="connsiteX295" fmla="*/ 183021 w 12192000"/>
              <a:gd name="connsiteY295" fmla="*/ 5185743 h 6857998"/>
              <a:gd name="connsiteX296" fmla="*/ 183021 w 12192000"/>
              <a:gd name="connsiteY296" fmla="*/ 5006166 h 6857998"/>
              <a:gd name="connsiteX297" fmla="*/ 1 w 12192000"/>
              <a:gd name="connsiteY297" fmla="*/ 5006166 h 6857998"/>
              <a:gd name="connsiteX298" fmla="*/ 1 w 12192000"/>
              <a:gd name="connsiteY298" fmla="*/ 4998966 h 6857998"/>
              <a:gd name="connsiteX299" fmla="*/ 183021 w 12192000"/>
              <a:gd name="connsiteY299" fmla="*/ 4998966 h 6857998"/>
              <a:gd name="connsiteX300" fmla="*/ 183021 w 12192000"/>
              <a:gd name="connsiteY300" fmla="*/ 3524503 h 6857998"/>
              <a:gd name="connsiteX301" fmla="*/ 1 w 12192000"/>
              <a:gd name="connsiteY301" fmla="*/ 3524503 h 6857998"/>
              <a:gd name="connsiteX302" fmla="*/ 1 w 12192000"/>
              <a:gd name="connsiteY302" fmla="*/ 3517303 h 6857998"/>
              <a:gd name="connsiteX303" fmla="*/ 183021 w 12192000"/>
              <a:gd name="connsiteY303" fmla="*/ 3517303 h 6857998"/>
              <a:gd name="connsiteX304" fmla="*/ 183021 w 12192000"/>
              <a:gd name="connsiteY304" fmla="*/ 3339315 h 6857998"/>
              <a:gd name="connsiteX305" fmla="*/ 1 w 12192000"/>
              <a:gd name="connsiteY305" fmla="*/ 3339315 h 6857998"/>
              <a:gd name="connsiteX306" fmla="*/ 1 w 12192000"/>
              <a:gd name="connsiteY306" fmla="*/ 3332115 h 6857998"/>
              <a:gd name="connsiteX307" fmla="*/ 183021 w 12192000"/>
              <a:gd name="connsiteY307" fmla="*/ 3332115 h 6857998"/>
              <a:gd name="connsiteX308" fmla="*/ 183021 w 12192000"/>
              <a:gd name="connsiteY308" fmla="*/ 1859240 h 6857998"/>
              <a:gd name="connsiteX309" fmla="*/ 1 w 12192000"/>
              <a:gd name="connsiteY309" fmla="*/ 1859240 h 6857998"/>
              <a:gd name="connsiteX310" fmla="*/ 1 w 12192000"/>
              <a:gd name="connsiteY310" fmla="*/ 1852040 h 6857998"/>
              <a:gd name="connsiteX311" fmla="*/ 183021 w 12192000"/>
              <a:gd name="connsiteY311" fmla="*/ 1852040 h 6857998"/>
              <a:gd name="connsiteX312" fmla="*/ 183021 w 12192000"/>
              <a:gd name="connsiteY312" fmla="*/ 1671302 h 6857998"/>
              <a:gd name="connsiteX313" fmla="*/ 1 w 12192000"/>
              <a:gd name="connsiteY313" fmla="*/ 1671302 h 6857998"/>
              <a:gd name="connsiteX314" fmla="*/ 1 w 12192000"/>
              <a:gd name="connsiteY314" fmla="*/ 1664102 h 6857998"/>
              <a:gd name="connsiteX315" fmla="*/ 183021 w 12192000"/>
              <a:gd name="connsiteY315" fmla="*/ 1664102 h 6857998"/>
              <a:gd name="connsiteX316" fmla="*/ 183021 w 12192000"/>
              <a:gd name="connsiteY316" fmla="*/ 190219 h 6857998"/>
              <a:gd name="connsiteX317" fmla="*/ 1 w 12192000"/>
              <a:gd name="connsiteY317" fmla="*/ 190219 h 6857998"/>
              <a:gd name="connsiteX318" fmla="*/ 1 w 12192000"/>
              <a:gd name="connsiteY318" fmla="*/ 183019 h 6857998"/>
              <a:gd name="connsiteX319" fmla="*/ 183021 w 12192000"/>
              <a:gd name="connsiteY319" fmla="*/ 183019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2192000" h="6857998">
                <a:moveTo>
                  <a:pt x="9193444" y="5192943"/>
                </a:moveTo>
                <a:lnTo>
                  <a:pt x="9193444" y="6668993"/>
                </a:lnTo>
                <a:lnTo>
                  <a:pt x="12001406" y="6668993"/>
                </a:lnTo>
                <a:lnTo>
                  <a:pt x="12001406" y="5192943"/>
                </a:lnTo>
                <a:close/>
                <a:moveTo>
                  <a:pt x="9006666" y="5192943"/>
                </a:moveTo>
                <a:lnTo>
                  <a:pt x="9006666" y="6668993"/>
                </a:lnTo>
                <a:lnTo>
                  <a:pt x="9186244" y="6668993"/>
                </a:lnTo>
                <a:lnTo>
                  <a:pt x="9186244" y="5192943"/>
                </a:lnTo>
                <a:close/>
                <a:moveTo>
                  <a:pt x="6191504" y="5192943"/>
                </a:moveTo>
                <a:lnTo>
                  <a:pt x="6191504" y="6668993"/>
                </a:lnTo>
                <a:lnTo>
                  <a:pt x="8999466" y="6668993"/>
                </a:lnTo>
                <a:lnTo>
                  <a:pt x="8999466" y="5192943"/>
                </a:lnTo>
                <a:close/>
                <a:moveTo>
                  <a:pt x="6006316" y="5192943"/>
                </a:moveTo>
                <a:lnTo>
                  <a:pt x="6006316" y="6668993"/>
                </a:lnTo>
                <a:lnTo>
                  <a:pt x="6184304" y="6668993"/>
                </a:lnTo>
                <a:lnTo>
                  <a:pt x="6184304" y="5192943"/>
                </a:lnTo>
                <a:close/>
                <a:moveTo>
                  <a:pt x="3191152" y="5192943"/>
                </a:moveTo>
                <a:lnTo>
                  <a:pt x="3191152" y="6668993"/>
                </a:lnTo>
                <a:lnTo>
                  <a:pt x="5999116" y="6668993"/>
                </a:lnTo>
                <a:lnTo>
                  <a:pt x="5999116" y="5192943"/>
                </a:lnTo>
                <a:close/>
                <a:moveTo>
                  <a:pt x="3004803" y="5192943"/>
                </a:moveTo>
                <a:lnTo>
                  <a:pt x="3004803" y="6668993"/>
                </a:lnTo>
                <a:lnTo>
                  <a:pt x="3183952" y="6668993"/>
                </a:lnTo>
                <a:lnTo>
                  <a:pt x="3183952" y="5192943"/>
                </a:lnTo>
                <a:close/>
                <a:moveTo>
                  <a:pt x="190221" y="5192943"/>
                </a:moveTo>
                <a:lnTo>
                  <a:pt x="190221" y="6668993"/>
                </a:lnTo>
                <a:lnTo>
                  <a:pt x="2997602" y="6668993"/>
                </a:lnTo>
                <a:lnTo>
                  <a:pt x="2997602" y="5192943"/>
                </a:lnTo>
                <a:close/>
                <a:moveTo>
                  <a:pt x="9193444" y="5006166"/>
                </a:moveTo>
                <a:lnTo>
                  <a:pt x="9193444" y="5185743"/>
                </a:lnTo>
                <a:lnTo>
                  <a:pt x="12001406" y="5185743"/>
                </a:lnTo>
                <a:lnTo>
                  <a:pt x="12001406" y="5006166"/>
                </a:lnTo>
                <a:close/>
                <a:moveTo>
                  <a:pt x="9006666" y="5006166"/>
                </a:moveTo>
                <a:lnTo>
                  <a:pt x="9006666" y="5185743"/>
                </a:lnTo>
                <a:lnTo>
                  <a:pt x="9186244" y="5185743"/>
                </a:lnTo>
                <a:lnTo>
                  <a:pt x="9186244" y="5006166"/>
                </a:lnTo>
                <a:close/>
                <a:moveTo>
                  <a:pt x="6191504" y="5006166"/>
                </a:moveTo>
                <a:lnTo>
                  <a:pt x="6191504" y="5185743"/>
                </a:lnTo>
                <a:lnTo>
                  <a:pt x="8999466" y="5185743"/>
                </a:lnTo>
                <a:lnTo>
                  <a:pt x="8999466" y="5006166"/>
                </a:lnTo>
                <a:close/>
                <a:moveTo>
                  <a:pt x="6006316" y="5006166"/>
                </a:moveTo>
                <a:lnTo>
                  <a:pt x="6006316" y="5185743"/>
                </a:lnTo>
                <a:lnTo>
                  <a:pt x="6184304" y="5185743"/>
                </a:lnTo>
                <a:lnTo>
                  <a:pt x="6184304" y="5006166"/>
                </a:lnTo>
                <a:close/>
                <a:moveTo>
                  <a:pt x="3191152" y="5006166"/>
                </a:moveTo>
                <a:lnTo>
                  <a:pt x="3191152" y="5185743"/>
                </a:lnTo>
                <a:lnTo>
                  <a:pt x="5999116" y="5185743"/>
                </a:lnTo>
                <a:lnTo>
                  <a:pt x="5999116" y="5006166"/>
                </a:lnTo>
                <a:close/>
                <a:moveTo>
                  <a:pt x="3004803" y="5006166"/>
                </a:moveTo>
                <a:lnTo>
                  <a:pt x="3004803" y="5185743"/>
                </a:lnTo>
                <a:lnTo>
                  <a:pt x="3183952" y="5185743"/>
                </a:lnTo>
                <a:lnTo>
                  <a:pt x="3183952" y="5006166"/>
                </a:lnTo>
                <a:close/>
                <a:moveTo>
                  <a:pt x="190221" y="5006166"/>
                </a:moveTo>
                <a:lnTo>
                  <a:pt x="190221" y="5185743"/>
                </a:lnTo>
                <a:lnTo>
                  <a:pt x="2997602" y="5185743"/>
                </a:lnTo>
                <a:lnTo>
                  <a:pt x="2997602" y="5006166"/>
                </a:lnTo>
                <a:close/>
                <a:moveTo>
                  <a:pt x="9193444" y="3524503"/>
                </a:moveTo>
                <a:lnTo>
                  <a:pt x="9193444" y="4998966"/>
                </a:lnTo>
                <a:lnTo>
                  <a:pt x="12001406" y="4998966"/>
                </a:lnTo>
                <a:lnTo>
                  <a:pt x="12001406" y="3524503"/>
                </a:lnTo>
                <a:close/>
                <a:moveTo>
                  <a:pt x="9006666" y="3524503"/>
                </a:moveTo>
                <a:lnTo>
                  <a:pt x="9006666" y="4998966"/>
                </a:lnTo>
                <a:lnTo>
                  <a:pt x="9186244" y="4998966"/>
                </a:lnTo>
                <a:lnTo>
                  <a:pt x="9186244" y="3524503"/>
                </a:lnTo>
                <a:close/>
                <a:moveTo>
                  <a:pt x="6191504" y="3524503"/>
                </a:moveTo>
                <a:lnTo>
                  <a:pt x="6191504" y="4998966"/>
                </a:lnTo>
                <a:lnTo>
                  <a:pt x="8999466" y="4998966"/>
                </a:lnTo>
                <a:lnTo>
                  <a:pt x="8999466" y="3524503"/>
                </a:lnTo>
                <a:close/>
                <a:moveTo>
                  <a:pt x="6006316" y="3524503"/>
                </a:moveTo>
                <a:lnTo>
                  <a:pt x="6006316" y="4998966"/>
                </a:lnTo>
                <a:lnTo>
                  <a:pt x="6184304" y="4998966"/>
                </a:lnTo>
                <a:lnTo>
                  <a:pt x="6184304" y="3524503"/>
                </a:lnTo>
                <a:close/>
                <a:moveTo>
                  <a:pt x="3191152" y="3524503"/>
                </a:moveTo>
                <a:lnTo>
                  <a:pt x="3191152" y="4998966"/>
                </a:lnTo>
                <a:lnTo>
                  <a:pt x="5999116" y="4998966"/>
                </a:lnTo>
                <a:lnTo>
                  <a:pt x="5999116" y="3524503"/>
                </a:lnTo>
                <a:close/>
                <a:moveTo>
                  <a:pt x="3004803" y="3524503"/>
                </a:moveTo>
                <a:lnTo>
                  <a:pt x="3004803" y="4998966"/>
                </a:lnTo>
                <a:lnTo>
                  <a:pt x="3183952" y="4998966"/>
                </a:lnTo>
                <a:lnTo>
                  <a:pt x="3183952" y="3524503"/>
                </a:lnTo>
                <a:close/>
                <a:moveTo>
                  <a:pt x="190221" y="3524503"/>
                </a:moveTo>
                <a:lnTo>
                  <a:pt x="190221" y="4998966"/>
                </a:lnTo>
                <a:lnTo>
                  <a:pt x="2997602" y="4998966"/>
                </a:lnTo>
                <a:lnTo>
                  <a:pt x="2997602" y="3524503"/>
                </a:lnTo>
                <a:close/>
                <a:moveTo>
                  <a:pt x="9193444" y="3339315"/>
                </a:moveTo>
                <a:lnTo>
                  <a:pt x="9193444" y="3517303"/>
                </a:lnTo>
                <a:lnTo>
                  <a:pt x="12001406" y="3517303"/>
                </a:lnTo>
                <a:lnTo>
                  <a:pt x="12001406" y="3339315"/>
                </a:lnTo>
                <a:close/>
                <a:moveTo>
                  <a:pt x="9006666" y="3339315"/>
                </a:moveTo>
                <a:lnTo>
                  <a:pt x="9006666" y="3517303"/>
                </a:lnTo>
                <a:lnTo>
                  <a:pt x="9186244" y="3517303"/>
                </a:lnTo>
                <a:lnTo>
                  <a:pt x="9186244" y="3339315"/>
                </a:lnTo>
                <a:close/>
                <a:moveTo>
                  <a:pt x="6191504" y="3339315"/>
                </a:moveTo>
                <a:lnTo>
                  <a:pt x="6191504" y="3517303"/>
                </a:lnTo>
                <a:lnTo>
                  <a:pt x="8999466" y="3517303"/>
                </a:lnTo>
                <a:lnTo>
                  <a:pt x="8999466" y="3339315"/>
                </a:lnTo>
                <a:close/>
                <a:moveTo>
                  <a:pt x="6006316" y="3339315"/>
                </a:moveTo>
                <a:lnTo>
                  <a:pt x="6006316" y="3517303"/>
                </a:lnTo>
                <a:lnTo>
                  <a:pt x="6184304" y="3517303"/>
                </a:lnTo>
                <a:lnTo>
                  <a:pt x="6184304" y="3339315"/>
                </a:lnTo>
                <a:close/>
                <a:moveTo>
                  <a:pt x="3191152" y="3339315"/>
                </a:moveTo>
                <a:lnTo>
                  <a:pt x="3191152" y="3517303"/>
                </a:lnTo>
                <a:lnTo>
                  <a:pt x="5999116" y="3517303"/>
                </a:lnTo>
                <a:lnTo>
                  <a:pt x="5999116" y="3339315"/>
                </a:lnTo>
                <a:close/>
                <a:moveTo>
                  <a:pt x="3004803" y="3339315"/>
                </a:moveTo>
                <a:lnTo>
                  <a:pt x="3004803" y="3517303"/>
                </a:lnTo>
                <a:lnTo>
                  <a:pt x="3183952" y="3517303"/>
                </a:lnTo>
                <a:lnTo>
                  <a:pt x="3183952" y="3339315"/>
                </a:lnTo>
                <a:close/>
                <a:moveTo>
                  <a:pt x="190221" y="3339315"/>
                </a:moveTo>
                <a:lnTo>
                  <a:pt x="190221" y="3517303"/>
                </a:lnTo>
                <a:lnTo>
                  <a:pt x="2997602" y="3517303"/>
                </a:lnTo>
                <a:lnTo>
                  <a:pt x="2997602" y="3339315"/>
                </a:lnTo>
                <a:close/>
                <a:moveTo>
                  <a:pt x="9193444" y="1859240"/>
                </a:moveTo>
                <a:lnTo>
                  <a:pt x="9193444" y="3332115"/>
                </a:lnTo>
                <a:lnTo>
                  <a:pt x="12001406" y="3332115"/>
                </a:lnTo>
                <a:lnTo>
                  <a:pt x="12001406" y="1859240"/>
                </a:lnTo>
                <a:close/>
                <a:moveTo>
                  <a:pt x="9006666" y="1859240"/>
                </a:moveTo>
                <a:lnTo>
                  <a:pt x="9006666" y="3332115"/>
                </a:lnTo>
                <a:lnTo>
                  <a:pt x="9186244" y="3332115"/>
                </a:lnTo>
                <a:lnTo>
                  <a:pt x="9186244" y="1859240"/>
                </a:lnTo>
                <a:close/>
                <a:moveTo>
                  <a:pt x="6191504" y="1859240"/>
                </a:moveTo>
                <a:lnTo>
                  <a:pt x="6191504" y="3332115"/>
                </a:lnTo>
                <a:lnTo>
                  <a:pt x="8999466" y="3332115"/>
                </a:lnTo>
                <a:lnTo>
                  <a:pt x="8999466" y="1859240"/>
                </a:lnTo>
                <a:close/>
                <a:moveTo>
                  <a:pt x="6006316" y="1859240"/>
                </a:moveTo>
                <a:lnTo>
                  <a:pt x="6006316" y="3332115"/>
                </a:lnTo>
                <a:lnTo>
                  <a:pt x="6184304" y="3332115"/>
                </a:lnTo>
                <a:lnTo>
                  <a:pt x="6184304" y="1859240"/>
                </a:lnTo>
                <a:close/>
                <a:moveTo>
                  <a:pt x="3191152" y="1859240"/>
                </a:moveTo>
                <a:lnTo>
                  <a:pt x="3191152" y="3332115"/>
                </a:lnTo>
                <a:lnTo>
                  <a:pt x="5999116" y="3332115"/>
                </a:lnTo>
                <a:lnTo>
                  <a:pt x="5999116" y="1859240"/>
                </a:lnTo>
                <a:close/>
                <a:moveTo>
                  <a:pt x="3004803" y="1859240"/>
                </a:moveTo>
                <a:lnTo>
                  <a:pt x="3004803" y="3332115"/>
                </a:lnTo>
                <a:lnTo>
                  <a:pt x="3183952" y="3332115"/>
                </a:lnTo>
                <a:lnTo>
                  <a:pt x="3183952" y="1859240"/>
                </a:lnTo>
                <a:close/>
                <a:moveTo>
                  <a:pt x="190221" y="1859240"/>
                </a:moveTo>
                <a:lnTo>
                  <a:pt x="190221" y="3332115"/>
                </a:lnTo>
                <a:lnTo>
                  <a:pt x="2997602" y="3332115"/>
                </a:lnTo>
                <a:lnTo>
                  <a:pt x="2997602" y="1859240"/>
                </a:lnTo>
                <a:close/>
                <a:moveTo>
                  <a:pt x="9193444" y="1671302"/>
                </a:moveTo>
                <a:lnTo>
                  <a:pt x="9193444" y="1852040"/>
                </a:lnTo>
                <a:lnTo>
                  <a:pt x="12001406" y="1852040"/>
                </a:lnTo>
                <a:lnTo>
                  <a:pt x="12001406" y="1671302"/>
                </a:lnTo>
                <a:close/>
                <a:moveTo>
                  <a:pt x="9006666" y="1671302"/>
                </a:moveTo>
                <a:lnTo>
                  <a:pt x="9006666" y="1852040"/>
                </a:lnTo>
                <a:lnTo>
                  <a:pt x="9186244" y="1852040"/>
                </a:lnTo>
                <a:lnTo>
                  <a:pt x="9186244" y="1671302"/>
                </a:lnTo>
                <a:close/>
                <a:moveTo>
                  <a:pt x="6191504" y="1671302"/>
                </a:moveTo>
                <a:lnTo>
                  <a:pt x="6191504" y="1852040"/>
                </a:lnTo>
                <a:lnTo>
                  <a:pt x="8999466" y="1852040"/>
                </a:lnTo>
                <a:lnTo>
                  <a:pt x="8999466" y="1671302"/>
                </a:lnTo>
                <a:close/>
                <a:moveTo>
                  <a:pt x="6006316" y="1671302"/>
                </a:moveTo>
                <a:lnTo>
                  <a:pt x="6006316" y="1852040"/>
                </a:lnTo>
                <a:lnTo>
                  <a:pt x="6184304" y="1852040"/>
                </a:lnTo>
                <a:lnTo>
                  <a:pt x="6184304" y="1671302"/>
                </a:lnTo>
                <a:close/>
                <a:moveTo>
                  <a:pt x="3191152" y="1671302"/>
                </a:moveTo>
                <a:lnTo>
                  <a:pt x="3191152" y="1852040"/>
                </a:lnTo>
                <a:lnTo>
                  <a:pt x="5999116" y="1852040"/>
                </a:lnTo>
                <a:lnTo>
                  <a:pt x="5999116" y="1671302"/>
                </a:lnTo>
                <a:close/>
                <a:moveTo>
                  <a:pt x="3004803" y="1671302"/>
                </a:moveTo>
                <a:lnTo>
                  <a:pt x="3004803" y="1852040"/>
                </a:lnTo>
                <a:lnTo>
                  <a:pt x="3183952" y="1852040"/>
                </a:lnTo>
                <a:lnTo>
                  <a:pt x="3183952" y="1671302"/>
                </a:lnTo>
                <a:close/>
                <a:moveTo>
                  <a:pt x="190221" y="1671302"/>
                </a:moveTo>
                <a:lnTo>
                  <a:pt x="190221" y="1852040"/>
                </a:lnTo>
                <a:lnTo>
                  <a:pt x="2997602" y="1852040"/>
                </a:lnTo>
                <a:lnTo>
                  <a:pt x="2997602" y="1671302"/>
                </a:lnTo>
                <a:close/>
                <a:moveTo>
                  <a:pt x="9193444" y="190219"/>
                </a:moveTo>
                <a:lnTo>
                  <a:pt x="9193444" y="1664102"/>
                </a:lnTo>
                <a:lnTo>
                  <a:pt x="12001406" y="1664102"/>
                </a:lnTo>
                <a:lnTo>
                  <a:pt x="12001406" y="190219"/>
                </a:lnTo>
                <a:close/>
                <a:moveTo>
                  <a:pt x="9006666" y="190219"/>
                </a:moveTo>
                <a:lnTo>
                  <a:pt x="9006666" y="1664102"/>
                </a:lnTo>
                <a:lnTo>
                  <a:pt x="9186244" y="1664102"/>
                </a:lnTo>
                <a:lnTo>
                  <a:pt x="9186244" y="190219"/>
                </a:lnTo>
                <a:close/>
                <a:moveTo>
                  <a:pt x="6191504" y="190219"/>
                </a:moveTo>
                <a:lnTo>
                  <a:pt x="6191504" y="1664102"/>
                </a:lnTo>
                <a:lnTo>
                  <a:pt x="8999466" y="1664102"/>
                </a:lnTo>
                <a:lnTo>
                  <a:pt x="8999466" y="190219"/>
                </a:lnTo>
                <a:close/>
                <a:moveTo>
                  <a:pt x="6006316" y="190219"/>
                </a:moveTo>
                <a:lnTo>
                  <a:pt x="6006316" y="1664102"/>
                </a:lnTo>
                <a:lnTo>
                  <a:pt x="6184304" y="1664102"/>
                </a:lnTo>
                <a:lnTo>
                  <a:pt x="6184304" y="190219"/>
                </a:lnTo>
                <a:close/>
                <a:moveTo>
                  <a:pt x="3191152" y="190219"/>
                </a:moveTo>
                <a:lnTo>
                  <a:pt x="3191152" y="1664102"/>
                </a:lnTo>
                <a:lnTo>
                  <a:pt x="5999116" y="1664102"/>
                </a:lnTo>
                <a:lnTo>
                  <a:pt x="5999116" y="190219"/>
                </a:lnTo>
                <a:close/>
                <a:moveTo>
                  <a:pt x="3004803" y="190219"/>
                </a:moveTo>
                <a:lnTo>
                  <a:pt x="3004803" y="1664102"/>
                </a:lnTo>
                <a:lnTo>
                  <a:pt x="3183952" y="1664102"/>
                </a:lnTo>
                <a:lnTo>
                  <a:pt x="3183952" y="190219"/>
                </a:lnTo>
                <a:close/>
                <a:moveTo>
                  <a:pt x="190221" y="190219"/>
                </a:moveTo>
                <a:lnTo>
                  <a:pt x="190221" y="1664102"/>
                </a:lnTo>
                <a:lnTo>
                  <a:pt x="2997602" y="1664102"/>
                </a:lnTo>
                <a:lnTo>
                  <a:pt x="2997602" y="190219"/>
                </a:lnTo>
                <a:close/>
                <a:moveTo>
                  <a:pt x="183021" y="0"/>
                </a:moveTo>
                <a:lnTo>
                  <a:pt x="190221" y="0"/>
                </a:lnTo>
                <a:lnTo>
                  <a:pt x="190221" y="183019"/>
                </a:lnTo>
                <a:lnTo>
                  <a:pt x="2997602" y="183019"/>
                </a:lnTo>
                <a:lnTo>
                  <a:pt x="2997602" y="0"/>
                </a:lnTo>
                <a:lnTo>
                  <a:pt x="3004803" y="0"/>
                </a:lnTo>
                <a:lnTo>
                  <a:pt x="3004803" y="183019"/>
                </a:lnTo>
                <a:lnTo>
                  <a:pt x="3183952" y="183019"/>
                </a:lnTo>
                <a:lnTo>
                  <a:pt x="3183952" y="0"/>
                </a:lnTo>
                <a:lnTo>
                  <a:pt x="3191152" y="0"/>
                </a:lnTo>
                <a:lnTo>
                  <a:pt x="3191152" y="183019"/>
                </a:lnTo>
                <a:lnTo>
                  <a:pt x="5999116" y="183019"/>
                </a:lnTo>
                <a:lnTo>
                  <a:pt x="5999116" y="0"/>
                </a:lnTo>
                <a:lnTo>
                  <a:pt x="6006316" y="0"/>
                </a:lnTo>
                <a:lnTo>
                  <a:pt x="6006316" y="183019"/>
                </a:lnTo>
                <a:lnTo>
                  <a:pt x="6184304" y="183019"/>
                </a:lnTo>
                <a:lnTo>
                  <a:pt x="6184304" y="0"/>
                </a:lnTo>
                <a:lnTo>
                  <a:pt x="6191504" y="0"/>
                </a:lnTo>
                <a:lnTo>
                  <a:pt x="6191504" y="183019"/>
                </a:lnTo>
                <a:lnTo>
                  <a:pt x="8999466" y="183019"/>
                </a:lnTo>
                <a:lnTo>
                  <a:pt x="8999466" y="0"/>
                </a:lnTo>
                <a:lnTo>
                  <a:pt x="9006666" y="0"/>
                </a:lnTo>
                <a:lnTo>
                  <a:pt x="9006666" y="183019"/>
                </a:lnTo>
                <a:lnTo>
                  <a:pt x="9186244" y="183019"/>
                </a:lnTo>
                <a:lnTo>
                  <a:pt x="9186244" y="1"/>
                </a:lnTo>
                <a:lnTo>
                  <a:pt x="9193444" y="1"/>
                </a:lnTo>
                <a:lnTo>
                  <a:pt x="9193444" y="183019"/>
                </a:lnTo>
                <a:lnTo>
                  <a:pt x="12001406" y="183019"/>
                </a:lnTo>
                <a:lnTo>
                  <a:pt x="12001406" y="1"/>
                </a:lnTo>
                <a:lnTo>
                  <a:pt x="12008606" y="1"/>
                </a:lnTo>
                <a:lnTo>
                  <a:pt x="12008606" y="183019"/>
                </a:lnTo>
                <a:lnTo>
                  <a:pt x="12192000" y="183019"/>
                </a:lnTo>
                <a:lnTo>
                  <a:pt x="12192000" y="190219"/>
                </a:lnTo>
                <a:lnTo>
                  <a:pt x="12008606" y="190219"/>
                </a:lnTo>
                <a:lnTo>
                  <a:pt x="12008606" y="1664102"/>
                </a:lnTo>
                <a:lnTo>
                  <a:pt x="12192000" y="1664102"/>
                </a:lnTo>
                <a:lnTo>
                  <a:pt x="12192000" y="1671302"/>
                </a:lnTo>
                <a:lnTo>
                  <a:pt x="12008606" y="1671302"/>
                </a:lnTo>
                <a:lnTo>
                  <a:pt x="12008606" y="1852040"/>
                </a:lnTo>
                <a:lnTo>
                  <a:pt x="12192000" y="1852040"/>
                </a:lnTo>
                <a:lnTo>
                  <a:pt x="12192000" y="1859240"/>
                </a:lnTo>
                <a:lnTo>
                  <a:pt x="12008606" y="1859240"/>
                </a:lnTo>
                <a:lnTo>
                  <a:pt x="12008606" y="3332115"/>
                </a:lnTo>
                <a:lnTo>
                  <a:pt x="12192000" y="3332115"/>
                </a:lnTo>
                <a:lnTo>
                  <a:pt x="12192000" y="3339315"/>
                </a:lnTo>
                <a:lnTo>
                  <a:pt x="12008606" y="3339315"/>
                </a:lnTo>
                <a:lnTo>
                  <a:pt x="12008606" y="3517303"/>
                </a:lnTo>
                <a:lnTo>
                  <a:pt x="12192000" y="3517303"/>
                </a:lnTo>
                <a:lnTo>
                  <a:pt x="12192000" y="3524503"/>
                </a:lnTo>
                <a:lnTo>
                  <a:pt x="12008606" y="3524503"/>
                </a:lnTo>
                <a:lnTo>
                  <a:pt x="12008606" y="4998966"/>
                </a:lnTo>
                <a:lnTo>
                  <a:pt x="12192000" y="4998966"/>
                </a:lnTo>
                <a:lnTo>
                  <a:pt x="12192000" y="5006166"/>
                </a:lnTo>
                <a:lnTo>
                  <a:pt x="12008606" y="5006166"/>
                </a:lnTo>
                <a:lnTo>
                  <a:pt x="12008606" y="5185743"/>
                </a:lnTo>
                <a:lnTo>
                  <a:pt x="12192000" y="5185743"/>
                </a:lnTo>
                <a:lnTo>
                  <a:pt x="12192000" y="5192943"/>
                </a:lnTo>
                <a:lnTo>
                  <a:pt x="12008606" y="5192943"/>
                </a:lnTo>
                <a:lnTo>
                  <a:pt x="12008606" y="6668993"/>
                </a:lnTo>
                <a:lnTo>
                  <a:pt x="12192000" y="6668993"/>
                </a:lnTo>
                <a:lnTo>
                  <a:pt x="12192000" y="6676193"/>
                </a:lnTo>
                <a:lnTo>
                  <a:pt x="12008606" y="6676193"/>
                </a:lnTo>
                <a:lnTo>
                  <a:pt x="12008606" y="6857998"/>
                </a:lnTo>
                <a:lnTo>
                  <a:pt x="12001406" y="6857998"/>
                </a:lnTo>
                <a:lnTo>
                  <a:pt x="12001406" y="6676193"/>
                </a:lnTo>
                <a:lnTo>
                  <a:pt x="9193444" y="6676193"/>
                </a:lnTo>
                <a:lnTo>
                  <a:pt x="9193444" y="6857998"/>
                </a:lnTo>
                <a:lnTo>
                  <a:pt x="9186244" y="6857998"/>
                </a:lnTo>
                <a:lnTo>
                  <a:pt x="9186244" y="6676193"/>
                </a:lnTo>
                <a:lnTo>
                  <a:pt x="9006666" y="6676193"/>
                </a:lnTo>
                <a:lnTo>
                  <a:pt x="9006666" y="6857998"/>
                </a:lnTo>
                <a:lnTo>
                  <a:pt x="8999466" y="6857998"/>
                </a:lnTo>
                <a:lnTo>
                  <a:pt x="8999466" y="6676193"/>
                </a:lnTo>
                <a:lnTo>
                  <a:pt x="6191504" y="6676193"/>
                </a:lnTo>
                <a:lnTo>
                  <a:pt x="6191504" y="6857998"/>
                </a:lnTo>
                <a:lnTo>
                  <a:pt x="6184304" y="6857998"/>
                </a:lnTo>
                <a:lnTo>
                  <a:pt x="6184304" y="6676193"/>
                </a:lnTo>
                <a:lnTo>
                  <a:pt x="6006316" y="6676193"/>
                </a:lnTo>
                <a:lnTo>
                  <a:pt x="6006316" y="6857998"/>
                </a:lnTo>
                <a:lnTo>
                  <a:pt x="5999116" y="6857998"/>
                </a:lnTo>
                <a:lnTo>
                  <a:pt x="5999116" y="6676193"/>
                </a:lnTo>
                <a:lnTo>
                  <a:pt x="3191152" y="6676193"/>
                </a:lnTo>
                <a:lnTo>
                  <a:pt x="3191152" y="6857998"/>
                </a:lnTo>
                <a:lnTo>
                  <a:pt x="3183952" y="6857998"/>
                </a:lnTo>
                <a:lnTo>
                  <a:pt x="3183952" y="6676193"/>
                </a:lnTo>
                <a:lnTo>
                  <a:pt x="3004803" y="6676193"/>
                </a:lnTo>
                <a:lnTo>
                  <a:pt x="3004803" y="6857998"/>
                </a:lnTo>
                <a:lnTo>
                  <a:pt x="2997602" y="6857998"/>
                </a:lnTo>
                <a:lnTo>
                  <a:pt x="2997602" y="6676193"/>
                </a:lnTo>
                <a:lnTo>
                  <a:pt x="190221" y="6676193"/>
                </a:lnTo>
                <a:lnTo>
                  <a:pt x="190221" y="6857998"/>
                </a:lnTo>
                <a:lnTo>
                  <a:pt x="183021" y="6857998"/>
                </a:lnTo>
                <a:lnTo>
                  <a:pt x="183021" y="6676193"/>
                </a:lnTo>
                <a:lnTo>
                  <a:pt x="0" y="6676193"/>
                </a:lnTo>
                <a:lnTo>
                  <a:pt x="0" y="6668993"/>
                </a:lnTo>
                <a:lnTo>
                  <a:pt x="183021" y="6668993"/>
                </a:lnTo>
                <a:lnTo>
                  <a:pt x="183021" y="5192943"/>
                </a:lnTo>
                <a:lnTo>
                  <a:pt x="0" y="5192943"/>
                </a:lnTo>
                <a:lnTo>
                  <a:pt x="0" y="5185743"/>
                </a:lnTo>
                <a:lnTo>
                  <a:pt x="183021" y="5185743"/>
                </a:lnTo>
                <a:lnTo>
                  <a:pt x="183021" y="5006166"/>
                </a:lnTo>
                <a:lnTo>
                  <a:pt x="1" y="5006166"/>
                </a:lnTo>
                <a:lnTo>
                  <a:pt x="1" y="4998966"/>
                </a:lnTo>
                <a:lnTo>
                  <a:pt x="183021" y="4998966"/>
                </a:lnTo>
                <a:lnTo>
                  <a:pt x="183021" y="3524503"/>
                </a:lnTo>
                <a:lnTo>
                  <a:pt x="1" y="3524503"/>
                </a:lnTo>
                <a:lnTo>
                  <a:pt x="1" y="3517303"/>
                </a:lnTo>
                <a:lnTo>
                  <a:pt x="183021" y="3517303"/>
                </a:lnTo>
                <a:lnTo>
                  <a:pt x="183021" y="3339315"/>
                </a:lnTo>
                <a:lnTo>
                  <a:pt x="1" y="3339315"/>
                </a:lnTo>
                <a:lnTo>
                  <a:pt x="1" y="3332115"/>
                </a:lnTo>
                <a:lnTo>
                  <a:pt x="183021" y="3332115"/>
                </a:lnTo>
                <a:lnTo>
                  <a:pt x="183021" y="1859240"/>
                </a:lnTo>
                <a:lnTo>
                  <a:pt x="1" y="1859240"/>
                </a:lnTo>
                <a:lnTo>
                  <a:pt x="1" y="1852040"/>
                </a:lnTo>
                <a:lnTo>
                  <a:pt x="183021" y="1852040"/>
                </a:lnTo>
                <a:lnTo>
                  <a:pt x="183021" y="1671302"/>
                </a:lnTo>
                <a:lnTo>
                  <a:pt x="1" y="1671302"/>
                </a:lnTo>
                <a:lnTo>
                  <a:pt x="1" y="1664102"/>
                </a:lnTo>
                <a:lnTo>
                  <a:pt x="183021" y="1664102"/>
                </a:lnTo>
                <a:lnTo>
                  <a:pt x="183021" y="190219"/>
                </a:lnTo>
                <a:lnTo>
                  <a:pt x="1" y="190219"/>
                </a:lnTo>
                <a:lnTo>
                  <a:pt x="1" y="183019"/>
                </a:lnTo>
                <a:lnTo>
                  <a:pt x="183021" y="183019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Copyright - freeform">
            <a:extLst>
              <a:ext uri="{FF2B5EF4-FFF2-40B4-BE49-F238E27FC236}">
                <a16:creationId xmlns:a16="http://schemas.microsoft.com/office/drawing/2014/main" id="{B3BBE562-7156-63CE-EFC9-9DCC02651B9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 bwMode="white">
          <a:xfrm>
            <a:off x="9190038" y="6579265"/>
            <a:ext cx="1424013" cy="108078"/>
          </a:xfrm>
          <a:custGeom>
            <a:avLst/>
            <a:gdLst>
              <a:gd name="connsiteX0" fmla="*/ 3581137 w 9939841"/>
              <a:gd name="connsiteY0" fmla="*/ 550149 h 754402"/>
              <a:gd name="connsiteX1" fmla="*/ 3493780 w 9939841"/>
              <a:gd name="connsiteY1" fmla="*/ 569044 h 754402"/>
              <a:gd name="connsiteX2" fmla="*/ 3466621 w 9939841"/>
              <a:gd name="connsiteY2" fmla="*/ 620990 h 754402"/>
              <a:gd name="connsiteX3" fmla="*/ 3502045 w 9939841"/>
              <a:gd name="connsiteY3" fmla="*/ 676476 h 754402"/>
              <a:gd name="connsiteX4" fmla="*/ 3604751 w 9939841"/>
              <a:gd name="connsiteY4" fmla="*/ 691825 h 754402"/>
              <a:gd name="connsiteX5" fmla="*/ 3718088 w 9939841"/>
              <a:gd name="connsiteY5" fmla="*/ 672937 h 754402"/>
              <a:gd name="connsiteX6" fmla="*/ 3718088 w 9939841"/>
              <a:gd name="connsiteY6" fmla="*/ 674123 h 754402"/>
              <a:gd name="connsiteX7" fmla="*/ 3752333 w 9939841"/>
              <a:gd name="connsiteY7" fmla="*/ 619811 h 754402"/>
              <a:gd name="connsiteX8" fmla="*/ 3724000 w 9939841"/>
              <a:gd name="connsiteY8" fmla="*/ 567864 h 754402"/>
              <a:gd name="connsiteX9" fmla="*/ 3648440 w 9939841"/>
              <a:gd name="connsiteY9" fmla="*/ 550149 h 754402"/>
              <a:gd name="connsiteX10" fmla="*/ 9018976 w 9939841"/>
              <a:gd name="connsiteY10" fmla="*/ 540704 h 754402"/>
              <a:gd name="connsiteX11" fmla="*/ 9020156 w 9939841"/>
              <a:gd name="connsiteY11" fmla="*/ 543078 h 754402"/>
              <a:gd name="connsiteX12" fmla="*/ 9018976 w 9939841"/>
              <a:gd name="connsiteY12" fmla="*/ 543371 h 754402"/>
              <a:gd name="connsiteX13" fmla="*/ 8870229 w 9939841"/>
              <a:gd name="connsiteY13" fmla="*/ 376615 h 754402"/>
              <a:gd name="connsiteX14" fmla="*/ 8774587 w 9939841"/>
              <a:gd name="connsiteY14" fmla="*/ 413219 h 754402"/>
              <a:gd name="connsiteX15" fmla="*/ 8758065 w 9939841"/>
              <a:gd name="connsiteY15" fmla="*/ 416751 h 754402"/>
              <a:gd name="connsiteX16" fmla="*/ 8700206 w 9939841"/>
              <a:gd name="connsiteY16" fmla="*/ 430913 h 754402"/>
              <a:gd name="connsiteX17" fmla="*/ 8665975 w 9939841"/>
              <a:gd name="connsiteY17" fmla="*/ 450981 h 754402"/>
              <a:gd name="connsiteX18" fmla="*/ 8651806 w 9939841"/>
              <a:gd name="connsiteY18" fmla="*/ 488758 h 754402"/>
              <a:gd name="connsiteX19" fmla="*/ 8675420 w 9939841"/>
              <a:gd name="connsiteY19" fmla="*/ 536000 h 754402"/>
              <a:gd name="connsiteX20" fmla="*/ 8735630 w 9939841"/>
              <a:gd name="connsiteY20" fmla="*/ 551342 h 754402"/>
              <a:gd name="connsiteX21" fmla="*/ 8834805 w 9939841"/>
              <a:gd name="connsiteY21" fmla="*/ 510020 h 754402"/>
              <a:gd name="connsiteX22" fmla="*/ 8834805 w 9939841"/>
              <a:gd name="connsiteY22" fmla="*/ 508840 h 754402"/>
              <a:gd name="connsiteX23" fmla="*/ 8870229 w 9939841"/>
              <a:gd name="connsiteY23" fmla="*/ 397855 h 754402"/>
              <a:gd name="connsiteX24" fmla="*/ 228405 w 9939841"/>
              <a:gd name="connsiteY24" fmla="*/ 271263 h 754402"/>
              <a:gd name="connsiteX25" fmla="*/ 228405 w 9939841"/>
              <a:gd name="connsiteY25" fmla="*/ 358592 h 754402"/>
              <a:gd name="connsiteX26" fmla="*/ 280805 w 9939841"/>
              <a:gd name="connsiteY26" fmla="*/ 358592 h 754402"/>
              <a:gd name="connsiteX27" fmla="*/ 342615 w 9939841"/>
              <a:gd name="connsiteY27" fmla="*/ 312914 h 754402"/>
              <a:gd name="connsiteX28" fmla="*/ 280805 w 9939841"/>
              <a:gd name="connsiteY28" fmla="*/ 271263 h 754402"/>
              <a:gd name="connsiteX29" fmla="*/ 174665 w 9939841"/>
              <a:gd name="connsiteY29" fmla="*/ 228265 h 754402"/>
              <a:gd name="connsiteX30" fmla="*/ 307679 w 9939841"/>
              <a:gd name="connsiteY30" fmla="*/ 228265 h 754402"/>
              <a:gd name="connsiteX31" fmla="*/ 397702 w 9939841"/>
              <a:gd name="connsiteY31" fmla="*/ 306192 h 754402"/>
              <a:gd name="connsiteX32" fmla="*/ 317081 w 9939841"/>
              <a:gd name="connsiteY32" fmla="*/ 381431 h 754402"/>
              <a:gd name="connsiteX33" fmla="*/ 317081 w 9939841"/>
              <a:gd name="connsiteY33" fmla="*/ 384118 h 754402"/>
              <a:gd name="connsiteX34" fmla="*/ 389640 w 9939841"/>
              <a:gd name="connsiteY34" fmla="*/ 452643 h 754402"/>
              <a:gd name="connsiteX35" fmla="*/ 405757 w 9939841"/>
              <a:gd name="connsiteY35" fmla="*/ 513105 h 754402"/>
              <a:gd name="connsiteX36" fmla="*/ 345302 w 9939841"/>
              <a:gd name="connsiteY36" fmla="*/ 513105 h 754402"/>
              <a:gd name="connsiteX37" fmla="*/ 335893 w 9939841"/>
              <a:gd name="connsiteY37" fmla="*/ 460705 h 754402"/>
              <a:gd name="connsiteX38" fmla="*/ 275430 w 9939841"/>
              <a:gd name="connsiteY38" fmla="*/ 404277 h 754402"/>
              <a:gd name="connsiteX39" fmla="*/ 228405 w 9939841"/>
              <a:gd name="connsiteY39" fmla="*/ 404277 h 754402"/>
              <a:gd name="connsiteX40" fmla="*/ 228405 w 9939841"/>
              <a:gd name="connsiteY40" fmla="*/ 513105 h 754402"/>
              <a:gd name="connsiteX41" fmla="*/ 174665 w 9939841"/>
              <a:gd name="connsiteY41" fmla="*/ 513105 h 754402"/>
              <a:gd name="connsiteX42" fmla="*/ 5731013 w 9939841"/>
              <a:gd name="connsiteY42" fmla="*/ 201887 h 754402"/>
              <a:gd name="connsiteX43" fmla="*/ 5641290 w 9939841"/>
              <a:gd name="connsiteY43" fmla="*/ 237298 h 754402"/>
              <a:gd name="connsiteX44" fmla="*/ 5640111 w 9939841"/>
              <a:gd name="connsiteY44" fmla="*/ 237298 h 754402"/>
              <a:gd name="connsiteX45" fmla="*/ 5594062 w 9939841"/>
              <a:gd name="connsiteY45" fmla="*/ 335292 h 754402"/>
              <a:gd name="connsiteX46" fmla="*/ 5854974 w 9939841"/>
              <a:gd name="connsiteY46" fmla="*/ 335292 h 754402"/>
              <a:gd name="connsiteX47" fmla="*/ 5817197 w 9939841"/>
              <a:gd name="connsiteY47" fmla="*/ 236118 h 754402"/>
              <a:gd name="connsiteX48" fmla="*/ 5731013 w 9939841"/>
              <a:gd name="connsiteY48" fmla="*/ 201887 h 754402"/>
              <a:gd name="connsiteX49" fmla="*/ 8290547 w 9939841"/>
              <a:gd name="connsiteY49" fmla="*/ 201873 h 754402"/>
              <a:gd name="connsiteX50" fmla="*/ 8218533 w 9939841"/>
              <a:gd name="connsiteY50" fmla="*/ 225487 h 754402"/>
              <a:gd name="connsiteX51" fmla="*/ 8170125 w 9939841"/>
              <a:gd name="connsiteY51" fmla="*/ 289244 h 754402"/>
              <a:gd name="connsiteX52" fmla="*/ 8152410 w 9939841"/>
              <a:gd name="connsiteY52" fmla="*/ 376601 h 754402"/>
              <a:gd name="connsiteX53" fmla="*/ 8170125 w 9939841"/>
              <a:gd name="connsiteY53" fmla="*/ 463971 h 754402"/>
              <a:gd name="connsiteX54" fmla="*/ 8218533 w 9939841"/>
              <a:gd name="connsiteY54" fmla="*/ 527714 h 754402"/>
              <a:gd name="connsiteX55" fmla="*/ 8289375 w 9939841"/>
              <a:gd name="connsiteY55" fmla="*/ 551328 h 754402"/>
              <a:gd name="connsiteX56" fmla="*/ 8357843 w 9939841"/>
              <a:gd name="connsiteY56" fmla="*/ 528908 h 754402"/>
              <a:gd name="connsiteX57" fmla="*/ 8359016 w 9939841"/>
              <a:gd name="connsiteY57" fmla="*/ 527714 h 754402"/>
              <a:gd name="connsiteX58" fmla="*/ 8406244 w 9939841"/>
              <a:gd name="connsiteY58" fmla="*/ 465151 h 754402"/>
              <a:gd name="connsiteX59" fmla="*/ 8422780 w 9939841"/>
              <a:gd name="connsiteY59" fmla="*/ 374248 h 754402"/>
              <a:gd name="connsiteX60" fmla="*/ 8406244 w 9939841"/>
              <a:gd name="connsiteY60" fmla="*/ 283346 h 754402"/>
              <a:gd name="connsiteX61" fmla="*/ 8359016 w 9939841"/>
              <a:gd name="connsiteY61" fmla="*/ 223128 h 754402"/>
              <a:gd name="connsiteX62" fmla="*/ 8290547 w 9939841"/>
              <a:gd name="connsiteY62" fmla="*/ 201873 h 754402"/>
              <a:gd name="connsiteX63" fmla="*/ 6998967 w 9939841"/>
              <a:gd name="connsiteY63" fmla="*/ 201873 h 754402"/>
              <a:gd name="connsiteX64" fmla="*/ 6898620 w 9939841"/>
              <a:gd name="connsiteY64" fmla="*/ 249094 h 754402"/>
              <a:gd name="connsiteX65" fmla="*/ 6860843 w 9939841"/>
              <a:gd name="connsiteY65" fmla="*/ 374248 h 754402"/>
              <a:gd name="connsiteX66" fmla="*/ 6878559 w 9939841"/>
              <a:gd name="connsiteY66" fmla="*/ 466324 h 754402"/>
              <a:gd name="connsiteX67" fmla="*/ 6926959 w 9939841"/>
              <a:gd name="connsiteY67" fmla="*/ 528894 h 754402"/>
              <a:gd name="connsiteX68" fmla="*/ 7000146 w 9939841"/>
              <a:gd name="connsiteY68" fmla="*/ 551328 h 754402"/>
              <a:gd name="connsiteX69" fmla="*/ 7073347 w 9939841"/>
              <a:gd name="connsiteY69" fmla="*/ 528894 h 754402"/>
              <a:gd name="connsiteX70" fmla="*/ 7070981 w 9939841"/>
              <a:gd name="connsiteY70" fmla="*/ 528894 h 754402"/>
              <a:gd name="connsiteX71" fmla="*/ 7119388 w 9939841"/>
              <a:gd name="connsiteY71" fmla="*/ 466324 h 754402"/>
              <a:gd name="connsiteX72" fmla="*/ 7137097 w 9939841"/>
              <a:gd name="connsiteY72" fmla="*/ 374248 h 754402"/>
              <a:gd name="connsiteX73" fmla="*/ 7099320 w 9939841"/>
              <a:gd name="connsiteY73" fmla="*/ 249094 h 754402"/>
              <a:gd name="connsiteX74" fmla="*/ 6998967 w 9939841"/>
              <a:gd name="connsiteY74" fmla="*/ 201873 h 754402"/>
              <a:gd name="connsiteX75" fmla="*/ 2177413 w 9939841"/>
              <a:gd name="connsiteY75" fmla="*/ 201873 h 754402"/>
              <a:gd name="connsiteX76" fmla="*/ 2105399 w 9939841"/>
              <a:gd name="connsiteY76" fmla="*/ 225487 h 754402"/>
              <a:gd name="connsiteX77" fmla="*/ 2056984 w 9939841"/>
              <a:gd name="connsiteY77" fmla="*/ 289244 h 754402"/>
              <a:gd name="connsiteX78" fmla="*/ 2039282 w 9939841"/>
              <a:gd name="connsiteY78" fmla="*/ 376601 h 754402"/>
              <a:gd name="connsiteX79" fmla="*/ 2056984 w 9939841"/>
              <a:gd name="connsiteY79" fmla="*/ 463971 h 754402"/>
              <a:gd name="connsiteX80" fmla="*/ 2105399 w 9939841"/>
              <a:gd name="connsiteY80" fmla="*/ 527714 h 754402"/>
              <a:gd name="connsiteX81" fmla="*/ 2176233 w 9939841"/>
              <a:gd name="connsiteY81" fmla="*/ 551328 h 754402"/>
              <a:gd name="connsiteX82" fmla="*/ 2244701 w 9939841"/>
              <a:gd name="connsiteY82" fmla="*/ 528908 h 754402"/>
              <a:gd name="connsiteX83" fmla="*/ 2245881 w 9939841"/>
              <a:gd name="connsiteY83" fmla="*/ 527714 h 754402"/>
              <a:gd name="connsiteX84" fmla="*/ 2293102 w 9939841"/>
              <a:gd name="connsiteY84" fmla="*/ 465151 h 754402"/>
              <a:gd name="connsiteX85" fmla="*/ 2309638 w 9939841"/>
              <a:gd name="connsiteY85" fmla="*/ 374248 h 754402"/>
              <a:gd name="connsiteX86" fmla="*/ 2293102 w 9939841"/>
              <a:gd name="connsiteY86" fmla="*/ 283346 h 754402"/>
              <a:gd name="connsiteX87" fmla="*/ 2245881 w 9939841"/>
              <a:gd name="connsiteY87" fmla="*/ 223128 h 754402"/>
              <a:gd name="connsiteX88" fmla="*/ 2177413 w 9939841"/>
              <a:gd name="connsiteY88" fmla="*/ 201873 h 754402"/>
              <a:gd name="connsiteX89" fmla="*/ 1653224 w 9939841"/>
              <a:gd name="connsiteY89" fmla="*/ 201873 h 754402"/>
              <a:gd name="connsiteX90" fmla="*/ 1552877 w 9939841"/>
              <a:gd name="connsiteY90" fmla="*/ 249094 h 754402"/>
              <a:gd name="connsiteX91" fmla="*/ 1515100 w 9939841"/>
              <a:gd name="connsiteY91" fmla="*/ 374248 h 754402"/>
              <a:gd name="connsiteX92" fmla="*/ 1532809 w 9939841"/>
              <a:gd name="connsiteY92" fmla="*/ 466324 h 754402"/>
              <a:gd name="connsiteX93" fmla="*/ 1581209 w 9939841"/>
              <a:gd name="connsiteY93" fmla="*/ 528894 h 754402"/>
              <a:gd name="connsiteX94" fmla="*/ 1654403 w 9939841"/>
              <a:gd name="connsiteY94" fmla="*/ 551328 h 754402"/>
              <a:gd name="connsiteX95" fmla="*/ 1727604 w 9939841"/>
              <a:gd name="connsiteY95" fmla="*/ 528894 h 754402"/>
              <a:gd name="connsiteX96" fmla="*/ 1725238 w 9939841"/>
              <a:gd name="connsiteY96" fmla="*/ 528894 h 754402"/>
              <a:gd name="connsiteX97" fmla="*/ 1773652 w 9939841"/>
              <a:gd name="connsiteY97" fmla="*/ 466324 h 754402"/>
              <a:gd name="connsiteX98" fmla="*/ 1791354 w 9939841"/>
              <a:gd name="connsiteY98" fmla="*/ 374248 h 754402"/>
              <a:gd name="connsiteX99" fmla="*/ 1753570 w 9939841"/>
              <a:gd name="connsiteY99" fmla="*/ 249094 h 754402"/>
              <a:gd name="connsiteX100" fmla="*/ 1653224 w 9939841"/>
              <a:gd name="connsiteY100" fmla="*/ 201873 h 754402"/>
              <a:gd name="connsiteX101" fmla="*/ 3600026 w 9939841"/>
              <a:gd name="connsiteY101" fmla="*/ 200694 h 754402"/>
              <a:gd name="connsiteX102" fmla="*/ 3525659 w 9939841"/>
              <a:gd name="connsiteY102" fmla="*/ 223128 h 754402"/>
              <a:gd name="connsiteX103" fmla="*/ 3497326 w 9939841"/>
              <a:gd name="connsiteY103" fmla="*/ 286892 h 754402"/>
              <a:gd name="connsiteX104" fmla="*/ 3525659 w 9939841"/>
              <a:gd name="connsiteY104" fmla="*/ 350635 h 754402"/>
              <a:gd name="connsiteX105" fmla="*/ 3600026 w 9939841"/>
              <a:gd name="connsiteY105" fmla="*/ 373069 h 754402"/>
              <a:gd name="connsiteX106" fmla="*/ 3674406 w 9939841"/>
              <a:gd name="connsiteY106" fmla="*/ 350635 h 754402"/>
              <a:gd name="connsiteX107" fmla="*/ 3702739 w 9939841"/>
              <a:gd name="connsiteY107" fmla="*/ 286892 h 754402"/>
              <a:gd name="connsiteX108" fmla="*/ 3674406 w 9939841"/>
              <a:gd name="connsiteY108" fmla="*/ 223128 h 754402"/>
              <a:gd name="connsiteX109" fmla="*/ 3600026 w 9939841"/>
              <a:gd name="connsiteY109" fmla="*/ 200694 h 754402"/>
              <a:gd name="connsiteX110" fmla="*/ 9387319 w 9939841"/>
              <a:gd name="connsiteY110" fmla="*/ 158199 h 754402"/>
              <a:gd name="connsiteX111" fmla="*/ 9388513 w 9939841"/>
              <a:gd name="connsiteY111" fmla="*/ 159371 h 754402"/>
              <a:gd name="connsiteX112" fmla="*/ 9388499 w 9939841"/>
              <a:gd name="connsiteY112" fmla="*/ 159371 h 754402"/>
              <a:gd name="connsiteX113" fmla="*/ 276778 w 9939841"/>
              <a:gd name="connsiteY113" fmla="*/ 154366 h 754402"/>
              <a:gd name="connsiteX114" fmla="*/ 61803 w 9939841"/>
              <a:gd name="connsiteY114" fmla="*/ 373369 h 754402"/>
              <a:gd name="connsiteX115" fmla="*/ 278118 w 9939841"/>
              <a:gd name="connsiteY115" fmla="*/ 596406 h 754402"/>
              <a:gd name="connsiteX116" fmla="*/ 276778 w 9939841"/>
              <a:gd name="connsiteY116" fmla="*/ 597746 h 754402"/>
              <a:gd name="connsiteX117" fmla="*/ 493093 w 9939841"/>
              <a:gd name="connsiteY117" fmla="*/ 374716 h 754402"/>
              <a:gd name="connsiteX118" fmla="*/ 276778 w 9939841"/>
              <a:gd name="connsiteY118" fmla="*/ 154366 h 754402"/>
              <a:gd name="connsiteX119" fmla="*/ 3218706 w 9939841"/>
              <a:gd name="connsiteY119" fmla="*/ 148761 h 754402"/>
              <a:gd name="connsiteX120" fmla="*/ 3297791 w 9939841"/>
              <a:gd name="connsiteY120" fmla="*/ 148761 h 754402"/>
              <a:gd name="connsiteX121" fmla="*/ 3297791 w 9939841"/>
              <a:gd name="connsiteY121" fmla="*/ 603289 h 754402"/>
              <a:gd name="connsiteX122" fmla="*/ 3218706 w 9939841"/>
              <a:gd name="connsiteY122" fmla="*/ 603289 h 754402"/>
              <a:gd name="connsiteX123" fmla="*/ 9507748 w 9939841"/>
              <a:gd name="connsiteY123" fmla="*/ 148747 h 754402"/>
              <a:gd name="connsiteX124" fmla="*/ 9595105 w 9939841"/>
              <a:gd name="connsiteY124" fmla="*/ 148747 h 754402"/>
              <a:gd name="connsiteX125" fmla="*/ 9703723 w 9939841"/>
              <a:gd name="connsiteY125" fmla="*/ 449802 h 754402"/>
              <a:gd name="connsiteX126" fmla="*/ 9727344 w 9939841"/>
              <a:gd name="connsiteY126" fmla="*/ 527714 h 754402"/>
              <a:gd name="connsiteX127" fmla="*/ 9729703 w 9939841"/>
              <a:gd name="connsiteY127" fmla="*/ 527714 h 754402"/>
              <a:gd name="connsiteX128" fmla="*/ 9753310 w 9939841"/>
              <a:gd name="connsiteY128" fmla="*/ 449802 h 754402"/>
              <a:gd name="connsiteX129" fmla="*/ 9859562 w 9939841"/>
              <a:gd name="connsiteY129" fmla="*/ 148747 h 754402"/>
              <a:gd name="connsiteX130" fmla="*/ 9939841 w 9939841"/>
              <a:gd name="connsiteY130" fmla="*/ 148747 h 754402"/>
              <a:gd name="connsiteX131" fmla="*/ 9775744 w 9939841"/>
              <a:gd name="connsiteY131" fmla="*/ 586753 h 754402"/>
              <a:gd name="connsiteX132" fmla="*/ 9704910 w 9939841"/>
              <a:gd name="connsiteY132" fmla="*/ 703635 h 754402"/>
              <a:gd name="connsiteX133" fmla="*/ 9588027 w 9939841"/>
              <a:gd name="connsiteY133" fmla="*/ 754388 h 754402"/>
              <a:gd name="connsiteX134" fmla="*/ 9532542 w 9939841"/>
              <a:gd name="connsiteY134" fmla="*/ 742592 h 754402"/>
              <a:gd name="connsiteX135" fmla="*/ 9532542 w 9939841"/>
              <a:gd name="connsiteY135" fmla="*/ 677655 h 754402"/>
              <a:gd name="connsiteX136" fmla="*/ 9586854 w 9939841"/>
              <a:gd name="connsiteY136" fmla="*/ 690645 h 754402"/>
              <a:gd name="connsiteX137" fmla="*/ 9650597 w 9939841"/>
              <a:gd name="connsiteY137" fmla="*/ 668211 h 754402"/>
              <a:gd name="connsiteX138" fmla="*/ 9690747 w 9939841"/>
              <a:gd name="connsiteY138" fmla="*/ 610366 h 754402"/>
              <a:gd name="connsiteX139" fmla="*/ 2414711 w 9939841"/>
              <a:gd name="connsiteY139" fmla="*/ 148747 h 754402"/>
              <a:gd name="connsiteX140" fmla="*/ 2502074 w 9939841"/>
              <a:gd name="connsiteY140" fmla="*/ 148747 h 754402"/>
              <a:gd name="connsiteX141" fmla="*/ 2610678 w 9939841"/>
              <a:gd name="connsiteY141" fmla="*/ 449802 h 754402"/>
              <a:gd name="connsiteX142" fmla="*/ 2634306 w 9939841"/>
              <a:gd name="connsiteY142" fmla="*/ 527714 h 754402"/>
              <a:gd name="connsiteX143" fmla="*/ 2636658 w 9939841"/>
              <a:gd name="connsiteY143" fmla="*/ 527714 h 754402"/>
              <a:gd name="connsiteX144" fmla="*/ 2660272 w 9939841"/>
              <a:gd name="connsiteY144" fmla="*/ 449802 h 754402"/>
              <a:gd name="connsiteX145" fmla="*/ 2766518 w 9939841"/>
              <a:gd name="connsiteY145" fmla="*/ 148747 h 754402"/>
              <a:gd name="connsiteX146" fmla="*/ 2846810 w 9939841"/>
              <a:gd name="connsiteY146" fmla="*/ 148747 h 754402"/>
              <a:gd name="connsiteX147" fmla="*/ 2682707 w 9939841"/>
              <a:gd name="connsiteY147" fmla="*/ 586753 h 754402"/>
              <a:gd name="connsiteX148" fmla="*/ 2611872 w 9939841"/>
              <a:gd name="connsiteY148" fmla="*/ 703635 h 754402"/>
              <a:gd name="connsiteX149" fmla="*/ 2494989 w 9939841"/>
              <a:gd name="connsiteY149" fmla="*/ 754388 h 754402"/>
              <a:gd name="connsiteX150" fmla="*/ 2439497 w 9939841"/>
              <a:gd name="connsiteY150" fmla="*/ 742592 h 754402"/>
              <a:gd name="connsiteX151" fmla="*/ 2439497 w 9939841"/>
              <a:gd name="connsiteY151" fmla="*/ 677655 h 754402"/>
              <a:gd name="connsiteX152" fmla="*/ 2493810 w 9939841"/>
              <a:gd name="connsiteY152" fmla="*/ 690645 h 754402"/>
              <a:gd name="connsiteX153" fmla="*/ 2557560 w 9939841"/>
              <a:gd name="connsiteY153" fmla="*/ 668211 h 754402"/>
              <a:gd name="connsiteX154" fmla="*/ 2597702 w 9939841"/>
              <a:gd name="connsiteY154" fmla="*/ 610366 h 754402"/>
              <a:gd name="connsiteX155" fmla="*/ 8771055 w 9939841"/>
              <a:gd name="connsiteY155" fmla="*/ 141676 h 754402"/>
              <a:gd name="connsiteX156" fmla="*/ 8903273 w 9939841"/>
              <a:gd name="connsiteY156" fmla="*/ 181805 h 754402"/>
              <a:gd name="connsiteX157" fmla="*/ 8949314 w 9939841"/>
              <a:gd name="connsiteY157" fmla="*/ 296336 h 754402"/>
              <a:gd name="connsiteX158" fmla="*/ 8949314 w 9939841"/>
              <a:gd name="connsiteY158" fmla="*/ 502942 h 754402"/>
              <a:gd name="connsiteX159" fmla="*/ 8987098 w 9939841"/>
              <a:gd name="connsiteY159" fmla="*/ 551342 h 754402"/>
              <a:gd name="connsiteX160" fmla="*/ 9018976 w 9939841"/>
              <a:gd name="connsiteY160" fmla="*/ 543371 h 754402"/>
              <a:gd name="connsiteX161" fmla="*/ 9018976 w 9939841"/>
              <a:gd name="connsiteY161" fmla="*/ 599743 h 754402"/>
              <a:gd name="connsiteX162" fmla="*/ 8964678 w 9939841"/>
              <a:gd name="connsiteY162" fmla="*/ 609187 h 754402"/>
              <a:gd name="connsiteX163" fmla="*/ 8895015 w 9939841"/>
              <a:gd name="connsiteY163" fmla="*/ 584400 h 754402"/>
              <a:gd name="connsiteX164" fmla="*/ 8872581 w 9939841"/>
              <a:gd name="connsiteY164" fmla="*/ 517104 h 754402"/>
              <a:gd name="connsiteX165" fmla="*/ 8872581 w 9939841"/>
              <a:gd name="connsiteY165" fmla="*/ 501748 h 754402"/>
              <a:gd name="connsiteX166" fmla="*/ 8869035 w 9939841"/>
              <a:gd name="connsiteY166" fmla="*/ 501748 h 754402"/>
              <a:gd name="connsiteX167" fmla="*/ 8812370 w 9939841"/>
              <a:gd name="connsiteY167" fmla="*/ 584400 h 754402"/>
              <a:gd name="connsiteX168" fmla="*/ 8710844 w 9939841"/>
              <a:gd name="connsiteY168" fmla="*/ 615085 h 754402"/>
              <a:gd name="connsiteX169" fmla="*/ 8609304 w 9939841"/>
              <a:gd name="connsiteY169" fmla="*/ 584400 h 754402"/>
              <a:gd name="connsiteX170" fmla="*/ 8570347 w 9939841"/>
              <a:gd name="connsiteY170" fmla="*/ 493484 h 754402"/>
              <a:gd name="connsiteX171" fmla="*/ 8596327 w 9939841"/>
              <a:gd name="connsiteY171" fmla="*/ 417937 h 754402"/>
              <a:gd name="connsiteX172" fmla="*/ 8657704 w 9939841"/>
              <a:gd name="connsiteY172" fmla="*/ 381333 h 754402"/>
              <a:gd name="connsiteX173" fmla="*/ 8755698 w 9939841"/>
              <a:gd name="connsiteY173" fmla="*/ 358899 h 754402"/>
              <a:gd name="connsiteX174" fmla="*/ 8841889 w 9939841"/>
              <a:gd name="connsiteY174" fmla="*/ 331746 h 754402"/>
              <a:gd name="connsiteX175" fmla="*/ 8869035 w 9939841"/>
              <a:gd name="connsiteY175" fmla="*/ 277448 h 754402"/>
              <a:gd name="connsiteX176" fmla="*/ 8845421 w 9939841"/>
              <a:gd name="connsiteY176" fmla="*/ 223128 h 754402"/>
              <a:gd name="connsiteX177" fmla="*/ 8769868 w 9939841"/>
              <a:gd name="connsiteY177" fmla="*/ 203067 h 754402"/>
              <a:gd name="connsiteX178" fmla="*/ 8661250 w 9939841"/>
              <a:gd name="connsiteY178" fmla="*/ 302234 h 754402"/>
              <a:gd name="connsiteX179" fmla="*/ 8582151 w 9939841"/>
              <a:gd name="connsiteY179" fmla="*/ 302234 h 754402"/>
              <a:gd name="connsiteX180" fmla="*/ 8632917 w 9939841"/>
              <a:gd name="connsiteY180" fmla="*/ 184172 h 754402"/>
              <a:gd name="connsiteX181" fmla="*/ 8771055 w 9939841"/>
              <a:gd name="connsiteY181" fmla="*/ 141676 h 754402"/>
              <a:gd name="connsiteX182" fmla="*/ 6998967 w 9939841"/>
              <a:gd name="connsiteY182" fmla="*/ 140483 h 754402"/>
              <a:gd name="connsiteX183" fmla="*/ 7115849 w 9939841"/>
              <a:gd name="connsiteY183" fmla="*/ 169995 h 754402"/>
              <a:gd name="connsiteX184" fmla="*/ 7193769 w 9939841"/>
              <a:gd name="connsiteY184" fmla="*/ 252640 h 754402"/>
              <a:gd name="connsiteX185" fmla="*/ 7220922 w 9939841"/>
              <a:gd name="connsiteY185" fmla="*/ 375421 h 754402"/>
              <a:gd name="connsiteX186" fmla="*/ 7193769 w 9939841"/>
              <a:gd name="connsiteY186" fmla="*/ 499382 h 754402"/>
              <a:gd name="connsiteX187" fmla="*/ 7115849 w 9939841"/>
              <a:gd name="connsiteY187" fmla="*/ 583207 h 754402"/>
              <a:gd name="connsiteX188" fmla="*/ 6998967 w 9939841"/>
              <a:gd name="connsiteY188" fmla="*/ 613898 h 754402"/>
              <a:gd name="connsiteX189" fmla="*/ 6882091 w 9939841"/>
              <a:gd name="connsiteY189" fmla="*/ 583207 h 754402"/>
              <a:gd name="connsiteX190" fmla="*/ 6804178 w 9939841"/>
              <a:gd name="connsiteY190" fmla="*/ 499382 h 754402"/>
              <a:gd name="connsiteX191" fmla="*/ 6777018 w 9939841"/>
              <a:gd name="connsiteY191" fmla="*/ 375421 h 754402"/>
              <a:gd name="connsiteX192" fmla="*/ 6804178 w 9939841"/>
              <a:gd name="connsiteY192" fmla="*/ 252640 h 754402"/>
              <a:gd name="connsiteX193" fmla="*/ 6882091 w 9939841"/>
              <a:gd name="connsiteY193" fmla="*/ 169995 h 754402"/>
              <a:gd name="connsiteX194" fmla="*/ 6998967 w 9939841"/>
              <a:gd name="connsiteY194" fmla="*/ 140483 h 754402"/>
              <a:gd name="connsiteX195" fmla="*/ 6507842 w 9939841"/>
              <a:gd name="connsiteY195" fmla="*/ 140483 h 754402"/>
              <a:gd name="connsiteX196" fmla="*/ 6609376 w 9939841"/>
              <a:gd name="connsiteY196" fmla="*/ 162917 h 754402"/>
              <a:gd name="connsiteX197" fmla="*/ 6681390 w 9939841"/>
              <a:gd name="connsiteY197" fmla="*/ 226660 h 754402"/>
              <a:gd name="connsiteX198" fmla="*/ 6712096 w 9939841"/>
              <a:gd name="connsiteY198" fmla="*/ 321108 h 754402"/>
              <a:gd name="connsiteX199" fmla="*/ 6629444 w 9939841"/>
              <a:gd name="connsiteY199" fmla="*/ 321108 h 754402"/>
              <a:gd name="connsiteX200" fmla="*/ 6592847 w 9939841"/>
              <a:gd name="connsiteY200" fmla="*/ 236111 h 754402"/>
              <a:gd name="connsiteX201" fmla="*/ 6509029 w 9939841"/>
              <a:gd name="connsiteY201" fmla="*/ 203053 h 754402"/>
              <a:gd name="connsiteX202" fmla="*/ 6405136 w 9939841"/>
              <a:gd name="connsiteY202" fmla="*/ 251467 h 754402"/>
              <a:gd name="connsiteX203" fmla="*/ 6367360 w 9939841"/>
              <a:gd name="connsiteY203" fmla="*/ 377780 h 754402"/>
              <a:gd name="connsiteX204" fmla="*/ 6405136 w 9939841"/>
              <a:gd name="connsiteY204" fmla="*/ 504107 h 754402"/>
              <a:gd name="connsiteX205" fmla="*/ 6506663 w 9939841"/>
              <a:gd name="connsiteY205" fmla="*/ 552508 h 754402"/>
              <a:gd name="connsiteX206" fmla="*/ 6591667 w 9939841"/>
              <a:gd name="connsiteY206" fmla="*/ 519450 h 754402"/>
              <a:gd name="connsiteX207" fmla="*/ 6630623 w 9939841"/>
              <a:gd name="connsiteY207" fmla="*/ 429727 h 754402"/>
              <a:gd name="connsiteX208" fmla="*/ 6713268 w 9939841"/>
              <a:gd name="connsiteY208" fmla="*/ 429727 h 754402"/>
              <a:gd name="connsiteX209" fmla="*/ 6681390 w 9939841"/>
              <a:gd name="connsiteY209" fmla="*/ 527714 h 754402"/>
              <a:gd name="connsiteX210" fmla="*/ 6608203 w 9939841"/>
              <a:gd name="connsiteY210" fmla="*/ 592651 h 754402"/>
              <a:gd name="connsiteX211" fmla="*/ 6505483 w 9939841"/>
              <a:gd name="connsiteY211" fmla="*/ 615085 h 754402"/>
              <a:gd name="connsiteX212" fmla="*/ 6389780 w 9939841"/>
              <a:gd name="connsiteY212" fmla="*/ 584386 h 754402"/>
              <a:gd name="connsiteX213" fmla="*/ 6390973 w 9939841"/>
              <a:gd name="connsiteY213" fmla="*/ 583207 h 754402"/>
              <a:gd name="connsiteX214" fmla="*/ 6313047 w 9939841"/>
              <a:gd name="connsiteY214" fmla="*/ 499382 h 754402"/>
              <a:gd name="connsiteX215" fmla="*/ 6284714 w 9939841"/>
              <a:gd name="connsiteY215" fmla="*/ 376601 h 754402"/>
              <a:gd name="connsiteX216" fmla="*/ 6311867 w 9939841"/>
              <a:gd name="connsiteY216" fmla="*/ 253820 h 754402"/>
              <a:gd name="connsiteX217" fmla="*/ 6390973 w 9939841"/>
              <a:gd name="connsiteY217" fmla="*/ 169995 h 754402"/>
              <a:gd name="connsiteX218" fmla="*/ 6507842 w 9939841"/>
              <a:gd name="connsiteY218" fmla="*/ 140483 h 754402"/>
              <a:gd name="connsiteX219" fmla="*/ 1653224 w 9939841"/>
              <a:gd name="connsiteY219" fmla="*/ 140483 h 754402"/>
              <a:gd name="connsiteX220" fmla="*/ 1770106 w 9939841"/>
              <a:gd name="connsiteY220" fmla="*/ 169995 h 754402"/>
              <a:gd name="connsiteX221" fmla="*/ 1848019 w 9939841"/>
              <a:gd name="connsiteY221" fmla="*/ 252640 h 754402"/>
              <a:gd name="connsiteX222" fmla="*/ 1875179 w 9939841"/>
              <a:gd name="connsiteY222" fmla="*/ 375421 h 754402"/>
              <a:gd name="connsiteX223" fmla="*/ 1848019 w 9939841"/>
              <a:gd name="connsiteY223" fmla="*/ 499382 h 754402"/>
              <a:gd name="connsiteX224" fmla="*/ 1770106 w 9939841"/>
              <a:gd name="connsiteY224" fmla="*/ 583207 h 754402"/>
              <a:gd name="connsiteX225" fmla="*/ 1653224 w 9939841"/>
              <a:gd name="connsiteY225" fmla="*/ 613898 h 754402"/>
              <a:gd name="connsiteX226" fmla="*/ 1536341 w 9939841"/>
              <a:gd name="connsiteY226" fmla="*/ 583207 h 754402"/>
              <a:gd name="connsiteX227" fmla="*/ 1458428 w 9939841"/>
              <a:gd name="connsiteY227" fmla="*/ 499382 h 754402"/>
              <a:gd name="connsiteX228" fmla="*/ 1431275 w 9939841"/>
              <a:gd name="connsiteY228" fmla="*/ 375421 h 754402"/>
              <a:gd name="connsiteX229" fmla="*/ 1458428 w 9939841"/>
              <a:gd name="connsiteY229" fmla="*/ 252640 h 754402"/>
              <a:gd name="connsiteX230" fmla="*/ 1536341 w 9939841"/>
              <a:gd name="connsiteY230" fmla="*/ 169995 h 754402"/>
              <a:gd name="connsiteX231" fmla="*/ 1653224 w 9939841"/>
              <a:gd name="connsiteY231" fmla="*/ 140483 h 754402"/>
              <a:gd name="connsiteX232" fmla="*/ 9308227 w 9939841"/>
              <a:gd name="connsiteY232" fmla="*/ 139303 h 754402"/>
              <a:gd name="connsiteX233" fmla="*/ 9388499 w 9939841"/>
              <a:gd name="connsiteY233" fmla="*/ 159371 h 754402"/>
              <a:gd name="connsiteX234" fmla="*/ 9442812 w 9939841"/>
              <a:gd name="connsiteY234" fmla="*/ 213684 h 754402"/>
              <a:gd name="connsiteX235" fmla="*/ 9462880 w 9939841"/>
              <a:gd name="connsiteY235" fmla="*/ 295142 h 754402"/>
              <a:gd name="connsiteX236" fmla="*/ 9462880 w 9939841"/>
              <a:gd name="connsiteY236" fmla="*/ 602095 h 754402"/>
              <a:gd name="connsiteX237" fmla="*/ 9383787 w 9939841"/>
              <a:gd name="connsiteY237" fmla="*/ 602095 h 754402"/>
              <a:gd name="connsiteX238" fmla="*/ 9383787 w 9939841"/>
              <a:gd name="connsiteY238" fmla="*/ 309312 h 754402"/>
              <a:gd name="connsiteX239" fmla="*/ 9357807 w 9939841"/>
              <a:gd name="connsiteY239" fmla="*/ 230206 h 754402"/>
              <a:gd name="connsiteX240" fmla="*/ 9286973 w 9939841"/>
              <a:gd name="connsiteY240" fmla="*/ 201873 h 754402"/>
              <a:gd name="connsiteX241" fmla="*/ 9196070 w 9939841"/>
              <a:gd name="connsiteY241" fmla="*/ 245562 h 754402"/>
              <a:gd name="connsiteX242" fmla="*/ 9161839 w 9939841"/>
              <a:gd name="connsiteY242" fmla="*/ 367157 h 754402"/>
              <a:gd name="connsiteX243" fmla="*/ 9161839 w 9939841"/>
              <a:gd name="connsiteY243" fmla="*/ 603275 h 754402"/>
              <a:gd name="connsiteX244" fmla="*/ 9082733 w 9939841"/>
              <a:gd name="connsiteY244" fmla="*/ 603275 h 754402"/>
              <a:gd name="connsiteX245" fmla="*/ 9082733 w 9939841"/>
              <a:gd name="connsiteY245" fmla="*/ 148747 h 754402"/>
              <a:gd name="connsiteX246" fmla="*/ 9159466 w 9939841"/>
              <a:gd name="connsiteY246" fmla="*/ 148747 h 754402"/>
              <a:gd name="connsiteX247" fmla="*/ 9159466 w 9939841"/>
              <a:gd name="connsiteY247" fmla="*/ 252640 h 754402"/>
              <a:gd name="connsiteX248" fmla="*/ 9161839 w 9939841"/>
              <a:gd name="connsiteY248" fmla="*/ 252640 h 754402"/>
              <a:gd name="connsiteX249" fmla="*/ 9212592 w 9939841"/>
              <a:gd name="connsiteY249" fmla="*/ 168815 h 754402"/>
              <a:gd name="connsiteX250" fmla="*/ 9308227 w 9939841"/>
              <a:gd name="connsiteY250" fmla="*/ 139303 h 754402"/>
              <a:gd name="connsiteX251" fmla="*/ 8310615 w 9939841"/>
              <a:gd name="connsiteY251" fmla="*/ 139303 h 754402"/>
              <a:gd name="connsiteX252" fmla="*/ 8409790 w 9939841"/>
              <a:gd name="connsiteY252" fmla="*/ 168815 h 754402"/>
              <a:gd name="connsiteX253" fmla="*/ 8412156 w 9939841"/>
              <a:gd name="connsiteY253" fmla="*/ 168815 h 754402"/>
              <a:gd name="connsiteX254" fmla="*/ 8480624 w 9939841"/>
              <a:gd name="connsiteY254" fmla="*/ 251467 h 754402"/>
              <a:gd name="connsiteX255" fmla="*/ 8505411 w 9939841"/>
              <a:gd name="connsiteY255" fmla="*/ 373069 h 754402"/>
              <a:gd name="connsiteX256" fmla="*/ 8479445 w 9939841"/>
              <a:gd name="connsiteY256" fmla="*/ 495836 h 754402"/>
              <a:gd name="connsiteX257" fmla="*/ 8408610 w 9939841"/>
              <a:gd name="connsiteY257" fmla="*/ 580854 h 754402"/>
              <a:gd name="connsiteX258" fmla="*/ 8309436 w 9939841"/>
              <a:gd name="connsiteY258" fmla="*/ 611546 h 754402"/>
              <a:gd name="connsiteX259" fmla="*/ 8213815 w 9939841"/>
              <a:gd name="connsiteY259" fmla="*/ 582034 h 754402"/>
              <a:gd name="connsiteX260" fmla="*/ 8155956 w 9939841"/>
              <a:gd name="connsiteY260" fmla="*/ 499382 h 754402"/>
              <a:gd name="connsiteX261" fmla="*/ 8153597 w 9939841"/>
              <a:gd name="connsiteY261" fmla="*/ 499382 h 754402"/>
              <a:gd name="connsiteX262" fmla="*/ 8153597 w 9939841"/>
              <a:gd name="connsiteY262" fmla="*/ 742592 h 754402"/>
              <a:gd name="connsiteX263" fmla="*/ 8074497 w 9939841"/>
              <a:gd name="connsiteY263" fmla="*/ 742592 h 754402"/>
              <a:gd name="connsiteX264" fmla="*/ 8074497 w 9939841"/>
              <a:gd name="connsiteY264" fmla="*/ 148747 h 754402"/>
              <a:gd name="connsiteX265" fmla="*/ 8153597 w 9939841"/>
              <a:gd name="connsiteY265" fmla="*/ 148747 h 754402"/>
              <a:gd name="connsiteX266" fmla="*/ 8153597 w 9939841"/>
              <a:gd name="connsiteY266" fmla="*/ 252640 h 754402"/>
              <a:gd name="connsiteX267" fmla="*/ 8211449 w 9939841"/>
              <a:gd name="connsiteY267" fmla="*/ 168815 h 754402"/>
              <a:gd name="connsiteX268" fmla="*/ 8310615 w 9939841"/>
              <a:gd name="connsiteY268" fmla="*/ 139303 h 754402"/>
              <a:gd name="connsiteX269" fmla="*/ 7526701 w 9939841"/>
              <a:gd name="connsiteY269" fmla="*/ 139303 h 754402"/>
              <a:gd name="connsiteX270" fmla="*/ 7618777 w 9939841"/>
              <a:gd name="connsiteY270" fmla="*/ 170009 h 754402"/>
              <a:gd name="connsiteX271" fmla="*/ 7669551 w 9939841"/>
              <a:gd name="connsiteY271" fmla="*/ 252640 h 754402"/>
              <a:gd name="connsiteX272" fmla="*/ 7670723 w 9939841"/>
              <a:gd name="connsiteY272" fmla="*/ 252640 h 754402"/>
              <a:gd name="connsiteX273" fmla="*/ 7723863 w 9939841"/>
              <a:gd name="connsiteY273" fmla="*/ 167643 h 754402"/>
              <a:gd name="connsiteX274" fmla="*/ 7813579 w 9939841"/>
              <a:gd name="connsiteY274" fmla="*/ 139303 h 754402"/>
              <a:gd name="connsiteX275" fmla="*/ 7889133 w 9939841"/>
              <a:gd name="connsiteY275" fmla="*/ 158199 h 754402"/>
              <a:gd name="connsiteX276" fmla="*/ 7890326 w 9939841"/>
              <a:gd name="connsiteY276" fmla="*/ 157019 h 754402"/>
              <a:gd name="connsiteX277" fmla="*/ 7943445 w 9939841"/>
              <a:gd name="connsiteY277" fmla="*/ 210138 h 754402"/>
              <a:gd name="connsiteX278" fmla="*/ 7962341 w 9939841"/>
              <a:gd name="connsiteY278" fmla="*/ 291596 h 754402"/>
              <a:gd name="connsiteX279" fmla="*/ 7962341 w 9939841"/>
              <a:gd name="connsiteY279" fmla="*/ 603275 h 754402"/>
              <a:gd name="connsiteX280" fmla="*/ 7883234 w 9939841"/>
              <a:gd name="connsiteY280" fmla="*/ 603275 h 754402"/>
              <a:gd name="connsiteX281" fmla="*/ 7883234 w 9939841"/>
              <a:gd name="connsiteY281" fmla="*/ 299868 h 754402"/>
              <a:gd name="connsiteX282" fmla="*/ 7857268 w 9939841"/>
              <a:gd name="connsiteY282" fmla="*/ 230206 h 754402"/>
              <a:gd name="connsiteX283" fmla="*/ 7789965 w 9939841"/>
              <a:gd name="connsiteY283" fmla="*/ 203067 h 754402"/>
              <a:gd name="connsiteX284" fmla="*/ 7704975 w 9939841"/>
              <a:gd name="connsiteY284" fmla="*/ 247922 h 754402"/>
              <a:gd name="connsiteX285" fmla="*/ 7673097 w 9939841"/>
              <a:gd name="connsiteY285" fmla="*/ 370703 h 754402"/>
              <a:gd name="connsiteX286" fmla="*/ 7673097 w 9939841"/>
              <a:gd name="connsiteY286" fmla="*/ 603275 h 754402"/>
              <a:gd name="connsiteX287" fmla="*/ 7593990 w 9939841"/>
              <a:gd name="connsiteY287" fmla="*/ 603275 h 754402"/>
              <a:gd name="connsiteX288" fmla="*/ 7593990 w 9939841"/>
              <a:gd name="connsiteY288" fmla="*/ 299868 h 754402"/>
              <a:gd name="connsiteX289" fmla="*/ 7568024 w 9939841"/>
              <a:gd name="connsiteY289" fmla="*/ 230206 h 754402"/>
              <a:gd name="connsiteX290" fmla="*/ 7501901 w 9939841"/>
              <a:gd name="connsiteY290" fmla="*/ 203067 h 754402"/>
              <a:gd name="connsiteX291" fmla="*/ 7416897 w 9939841"/>
              <a:gd name="connsiteY291" fmla="*/ 249094 h 754402"/>
              <a:gd name="connsiteX292" fmla="*/ 7385025 w 9939841"/>
              <a:gd name="connsiteY292" fmla="*/ 370703 h 754402"/>
              <a:gd name="connsiteX293" fmla="*/ 7385025 w 9939841"/>
              <a:gd name="connsiteY293" fmla="*/ 603275 h 754402"/>
              <a:gd name="connsiteX294" fmla="*/ 7305926 w 9939841"/>
              <a:gd name="connsiteY294" fmla="*/ 603275 h 754402"/>
              <a:gd name="connsiteX295" fmla="*/ 7305926 w 9939841"/>
              <a:gd name="connsiteY295" fmla="*/ 148747 h 754402"/>
              <a:gd name="connsiteX296" fmla="*/ 7382659 w 9939841"/>
              <a:gd name="connsiteY296" fmla="*/ 148747 h 754402"/>
              <a:gd name="connsiteX297" fmla="*/ 7382659 w 9939841"/>
              <a:gd name="connsiteY297" fmla="*/ 252640 h 754402"/>
              <a:gd name="connsiteX298" fmla="*/ 7385025 w 9939841"/>
              <a:gd name="connsiteY298" fmla="*/ 252640 h 754402"/>
              <a:gd name="connsiteX299" fmla="*/ 7434605 w 9939841"/>
              <a:gd name="connsiteY299" fmla="*/ 168815 h 754402"/>
              <a:gd name="connsiteX300" fmla="*/ 7526701 w 9939841"/>
              <a:gd name="connsiteY300" fmla="*/ 139303 h 754402"/>
              <a:gd name="connsiteX301" fmla="*/ 2197474 w 9939841"/>
              <a:gd name="connsiteY301" fmla="*/ 139303 h 754402"/>
              <a:gd name="connsiteX302" fmla="*/ 2296648 w 9939841"/>
              <a:gd name="connsiteY302" fmla="*/ 168815 h 754402"/>
              <a:gd name="connsiteX303" fmla="*/ 2299014 w 9939841"/>
              <a:gd name="connsiteY303" fmla="*/ 168815 h 754402"/>
              <a:gd name="connsiteX304" fmla="*/ 2367483 w 9939841"/>
              <a:gd name="connsiteY304" fmla="*/ 251467 h 754402"/>
              <a:gd name="connsiteX305" fmla="*/ 2392269 w 9939841"/>
              <a:gd name="connsiteY305" fmla="*/ 373069 h 754402"/>
              <a:gd name="connsiteX306" fmla="*/ 2366303 w 9939841"/>
              <a:gd name="connsiteY306" fmla="*/ 495836 h 754402"/>
              <a:gd name="connsiteX307" fmla="*/ 2295468 w 9939841"/>
              <a:gd name="connsiteY307" fmla="*/ 580854 h 754402"/>
              <a:gd name="connsiteX308" fmla="*/ 2196301 w 9939841"/>
              <a:gd name="connsiteY308" fmla="*/ 611546 h 754402"/>
              <a:gd name="connsiteX309" fmla="*/ 2100673 w 9939841"/>
              <a:gd name="connsiteY309" fmla="*/ 582034 h 754402"/>
              <a:gd name="connsiteX310" fmla="*/ 2042814 w 9939841"/>
              <a:gd name="connsiteY310" fmla="*/ 499382 h 754402"/>
              <a:gd name="connsiteX311" fmla="*/ 2040462 w 9939841"/>
              <a:gd name="connsiteY311" fmla="*/ 499382 h 754402"/>
              <a:gd name="connsiteX312" fmla="*/ 2040462 w 9939841"/>
              <a:gd name="connsiteY312" fmla="*/ 742592 h 754402"/>
              <a:gd name="connsiteX313" fmla="*/ 1961356 w 9939841"/>
              <a:gd name="connsiteY313" fmla="*/ 742592 h 754402"/>
              <a:gd name="connsiteX314" fmla="*/ 1961356 w 9939841"/>
              <a:gd name="connsiteY314" fmla="*/ 148747 h 754402"/>
              <a:gd name="connsiteX315" fmla="*/ 2040462 w 9939841"/>
              <a:gd name="connsiteY315" fmla="*/ 148747 h 754402"/>
              <a:gd name="connsiteX316" fmla="*/ 2040462 w 9939841"/>
              <a:gd name="connsiteY316" fmla="*/ 252640 h 754402"/>
              <a:gd name="connsiteX317" fmla="*/ 2098307 w 9939841"/>
              <a:gd name="connsiteY317" fmla="*/ 168815 h 754402"/>
              <a:gd name="connsiteX318" fmla="*/ 2197474 w 9939841"/>
              <a:gd name="connsiteY318" fmla="*/ 139303 h 754402"/>
              <a:gd name="connsiteX319" fmla="*/ 5731013 w 9939841"/>
              <a:gd name="connsiteY319" fmla="*/ 138131 h 754402"/>
              <a:gd name="connsiteX320" fmla="*/ 5885673 w 9939841"/>
              <a:gd name="connsiteY320" fmla="*/ 205419 h 754402"/>
              <a:gd name="connsiteX321" fmla="*/ 5939978 w 9939841"/>
              <a:gd name="connsiteY321" fmla="*/ 381333 h 754402"/>
              <a:gd name="connsiteX322" fmla="*/ 5939978 w 9939841"/>
              <a:gd name="connsiteY322" fmla="*/ 396683 h 754402"/>
              <a:gd name="connsiteX323" fmla="*/ 5938799 w 9939841"/>
              <a:gd name="connsiteY323" fmla="*/ 396683 h 754402"/>
              <a:gd name="connsiteX324" fmla="*/ 5592890 w 9939841"/>
              <a:gd name="connsiteY324" fmla="*/ 396683 h 754402"/>
              <a:gd name="connsiteX325" fmla="*/ 5635392 w 9939841"/>
              <a:gd name="connsiteY325" fmla="*/ 508840 h 754402"/>
              <a:gd name="connsiteX326" fmla="*/ 5732193 w 9939841"/>
              <a:gd name="connsiteY326" fmla="*/ 550149 h 754402"/>
              <a:gd name="connsiteX327" fmla="*/ 5812472 w 9939841"/>
              <a:gd name="connsiteY327" fmla="*/ 526542 h 754402"/>
              <a:gd name="connsiteX328" fmla="*/ 5851442 w 9939841"/>
              <a:gd name="connsiteY328" fmla="*/ 465151 h 754402"/>
              <a:gd name="connsiteX329" fmla="*/ 5931721 w 9939841"/>
              <a:gd name="connsiteY329" fmla="*/ 465151 h 754402"/>
              <a:gd name="connsiteX330" fmla="*/ 5899842 w 9939841"/>
              <a:gd name="connsiteY330" fmla="*/ 544250 h 754402"/>
              <a:gd name="connsiteX331" fmla="*/ 5827828 w 9939841"/>
              <a:gd name="connsiteY331" fmla="*/ 595024 h 754402"/>
              <a:gd name="connsiteX332" fmla="*/ 5733379 w 9939841"/>
              <a:gd name="connsiteY332" fmla="*/ 612733 h 754402"/>
              <a:gd name="connsiteX333" fmla="*/ 5617676 w 9939841"/>
              <a:gd name="connsiteY333" fmla="*/ 583207 h 754402"/>
              <a:gd name="connsiteX334" fmla="*/ 5539764 w 9939841"/>
              <a:gd name="connsiteY334" fmla="*/ 500575 h 754402"/>
              <a:gd name="connsiteX335" fmla="*/ 5512604 w 9939841"/>
              <a:gd name="connsiteY335" fmla="*/ 375421 h 754402"/>
              <a:gd name="connsiteX336" fmla="*/ 5538577 w 9939841"/>
              <a:gd name="connsiteY336" fmla="*/ 253834 h 754402"/>
              <a:gd name="connsiteX337" fmla="*/ 5614130 w 9939841"/>
              <a:gd name="connsiteY337" fmla="*/ 168829 h 754402"/>
              <a:gd name="connsiteX338" fmla="*/ 5731013 w 9939841"/>
              <a:gd name="connsiteY338" fmla="*/ 138131 h 754402"/>
              <a:gd name="connsiteX339" fmla="*/ 3120712 w 9939841"/>
              <a:gd name="connsiteY339" fmla="*/ 138131 h 754402"/>
              <a:gd name="connsiteX340" fmla="*/ 3145498 w 9939841"/>
              <a:gd name="connsiteY340" fmla="*/ 139303 h 754402"/>
              <a:gd name="connsiteX341" fmla="*/ 3145498 w 9939841"/>
              <a:gd name="connsiteY341" fmla="*/ 140497 h 754402"/>
              <a:gd name="connsiteX342" fmla="*/ 3145498 w 9939841"/>
              <a:gd name="connsiteY342" fmla="*/ 216050 h 754402"/>
              <a:gd name="connsiteX343" fmla="*/ 3105362 w 9939841"/>
              <a:gd name="connsiteY343" fmla="*/ 210138 h 754402"/>
              <a:gd name="connsiteX344" fmla="*/ 3019186 w 9939841"/>
              <a:gd name="connsiteY344" fmla="*/ 252640 h 754402"/>
              <a:gd name="connsiteX345" fmla="*/ 2990853 w 9939841"/>
              <a:gd name="connsiteY345" fmla="*/ 375421 h 754402"/>
              <a:gd name="connsiteX346" fmla="*/ 2990853 w 9939841"/>
              <a:gd name="connsiteY346" fmla="*/ 602095 h 754402"/>
              <a:gd name="connsiteX347" fmla="*/ 2911747 w 9939841"/>
              <a:gd name="connsiteY347" fmla="*/ 602095 h 754402"/>
              <a:gd name="connsiteX348" fmla="*/ 2911747 w 9939841"/>
              <a:gd name="connsiteY348" fmla="*/ 148747 h 754402"/>
              <a:gd name="connsiteX349" fmla="*/ 2988487 w 9939841"/>
              <a:gd name="connsiteY349" fmla="*/ 148747 h 754402"/>
              <a:gd name="connsiteX350" fmla="*/ 2988487 w 9939841"/>
              <a:gd name="connsiteY350" fmla="*/ 257366 h 754402"/>
              <a:gd name="connsiteX351" fmla="*/ 2990853 w 9939841"/>
              <a:gd name="connsiteY351" fmla="*/ 257366 h 754402"/>
              <a:gd name="connsiteX352" fmla="*/ 3032162 w 9939841"/>
              <a:gd name="connsiteY352" fmla="*/ 170009 h 754402"/>
              <a:gd name="connsiteX353" fmla="*/ 3120712 w 9939841"/>
              <a:gd name="connsiteY353" fmla="*/ 138131 h 754402"/>
              <a:gd name="connsiteX354" fmla="*/ 276778 w 9939841"/>
              <a:gd name="connsiteY354" fmla="*/ 100626 h 754402"/>
              <a:gd name="connsiteX355" fmla="*/ 553555 w 9939841"/>
              <a:gd name="connsiteY355" fmla="*/ 376056 h 754402"/>
              <a:gd name="connsiteX356" fmla="*/ 276778 w 9939841"/>
              <a:gd name="connsiteY356" fmla="*/ 651494 h 754402"/>
              <a:gd name="connsiteX357" fmla="*/ 276778 w 9939841"/>
              <a:gd name="connsiteY357" fmla="*/ 650146 h 754402"/>
              <a:gd name="connsiteX358" fmla="*/ 0 w 9939841"/>
              <a:gd name="connsiteY358" fmla="*/ 374716 h 754402"/>
              <a:gd name="connsiteX359" fmla="*/ 276778 w 9939841"/>
              <a:gd name="connsiteY359" fmla="*/ 100626 h 754402"/>
              <a:gd name="connsiteX360" fmla="*/ 3793648 w 9939841"/>
              <a:gd name="connsiteY360" fmla="*/ 100347 h 754402"/>
              <a:gd name="connsiteX361" fmla="*/ 3823167 w 9939841"/>
              <a:gd name="connsiteY361" fmla="*/ 103893 h 754402"/>
              <a:gd name="connsiteX362" fmla="*/ 3823167 w 9939841"/>
              <a:gd name="connsiteY362" fmla="*/ 175907 h 754402"/>
              <a:gd name="connsiteX363" fmla="*/ 3791289 w 9939841"/>
              <a:gd name="connsiteY363" fmla="*/ 171182 h 754402"/>
              <a:gd name="connsiteX364" fmla="*/ 3740522 w 9939841"/>
              <a:gd name="connsiteY364" fmla="*/ 190077 h 754402"/>
              <a:gd name="connsiteX365" fmla="*/ 3777119 w 9939841"/>
              <a:gd name="connsiteY365" fmla="*/ 284518 h 754402"/>
              <a:gd name="connsiteX366" fmla="*/ 3754685 w 9939841"/>
              <a:gd name="connsiteY366" fmla="*/ 360079 h 754402"/>
              <a:gd name="connsiteX367" fmla="*/ 3692122 w 9939841"/>
              <a:gd name="connsiteY367" fmla="*/ 413205 h 754402"/>
              <a:gd name="connsiteX368" fmla="*/ 3596494 w 9939841"/>
              <a:gd name="connsiteY368" fmla="*/ 432093 h 754402"/>
              <a:gd name="connsiteX369" fmla="*/ 3489055 w 9939841"/>
              <a:gd name="connsiteY369" fmla="*/ 408479 h 754402"/>
              <a:gd name="connsiteX370" fmla="*/ 3460722 w 9939841"/>
              <a:gd name="connsiteY370" fmla="*/ 447449 h 754402"/>
              <a:gd name="connsiteX371" fmla="*/ 3477244 w 9939841"/>
              <a:gd name="connsiteY371" fmla="*/ 476962 h 754402"/>
              <a:gd name="connsiteX372" fmla="*/ 3530384 w 9939841"/>
              <a:gd name="connsiteY372" fmla="*/ 486406 h 754402"/>
              <a:gd name="connsiteX373" fmla="*/ 3659064 w 9939841"/>
              <a:gd name="connsiteY373" fmla="*/ 486406 h 754402"/>
              <a:gd name="connsiteX374" fmla="*/ 3780665 w 9939841"/>
              <a:gd name="connsiteY374" fmla="*/ 514738 h 754402"/>
              <a:gd name="connsiteX375" fmla="*/ 3830245 w 9939841"/>
              <a:gd name="connsiteY375" fmla="*/ 615085 h 754402"/>
              <a:gd name="connsiteX376" fmla="*/ 3601219 w 9939841"/>
              <a:gd name="connsiteY376" fmla="*/ 754402 h 754402"/>
              <a:gd name="connsiteX377" fmla="*/ 3434742 w 9939841"/>
              <a:gd name="connsiteY377" fmla="*/ 728422 h 754402"/>
              <a:gd name="connsiteX378" fmla="*/ 3438288 w 9939841"/>
              <a:gd name="connsiteY378" fmla="*/ 727249 h 754402"/>
              <a:gd name="connsiteX379" fmla="*/ 3385162 w 9939841"/>
              <a:gd name="connsiteY379" fmla="*/ 646963 h 754402"/>
              <a:gd name="connsiteX380" fmla="*/ 3478438 w 9939841"/>
              <a:gd name="connsiteY380" fmla="*/ 552522 h 754402"/>
              <a:gd name="connsiteX381" fmla="*/ 3478438 w 9939841"/>
              <a:gd name="connsiteY381" fmla="*/ 548976 h 754402"/>
              <a:gd name="connsiteX382" fmla="*/ 3411128 w 9939841"/>
              <a:gd name="connsiteY382" fmla="*/ 524182 h 754402"/>
              <a:gd name="connsiteX383" fmla="*/ 3387521 w 9939841"/>
              <a:gd name="connsiteY383" fmla="*/ 471063 h 754402"/>
              <a:gd name="connsiteX384" fmla="*/ 3411128 w 9939841"/>
              <a:gd name="connsiteY384" fmla="*/ 419117 h 754402"/>
              <a:gd name="connsiteX385" fmla="*/ 3470167 w 9939841"/>
              <a:gd name="connsiteY385" fmla="*/ 393137 h 754402"/>
              <a:gd name="connsiteX386" fmla="*/ 3432390 w 9939841"/>
              <a:gd name="connsiteY386" fmla="*/ 344736 h 754402"/>
              <a:gd name="connsiteX387" fmla="*/ 3419400 w 9939841"/>
              <a:gd name="connsiteY387" fmla="*/ 284518 h 754402"/>
              <a:gd name="connsiteX388" fmla="*/ 3440654 w 9939841"/>
              <a:gd name="connsiteY388" fmla="*/ 208965 h 754402"/>
              <a:gd name="connsiteX389" fmla="*/ 3502045 w 9939841"/>
              <a:gd name="connsiteY389" fmla="*/ 157019 h 754402"/>
              <a:gd name="connsiteX390" fmla="*/ 3598846 w 9939841"/>
              <a:gd name="connsiteY390" fmla="*/ 138131 h 754402"/>
              <a:gd name="connsiteX391" fmla="*/ 3720454 w 9939841"/>
              <a:gd name="connsiteY391" fmla="*/ 171182 h 754402"/>
              <a:gd name="connsiteX392" fmla="*/ 3793648 w 9939841"/>
              <a:gd name="connsiteY392" fmla="*/ 100347 h 754402"/>
              <a:gd name="connsiteX393" fmla="*/ 6048590 w 9939841"/>
              <a:gd name="connsiteY393" fmla="*/ 41316 h 754402"/>
              <a:gd name="connsiteX394" fmla="*/ 6127696 w 9939841"/>
              <a:gd name="connsiteY394" fmla="*/ 41316 h 754402"/>
              <a:gd name="connsiteX395" fmla="*/ 6127696 w 9939841"/>
              <a:gd name="connsiteY395" fmla="*/ 148747 h 754402"/>
              <a:gd name="connsiteX396" fmla="*/ 6228043 w 9939841"/>
              <a:gd name="connsiteY396" fmla="*/ 148747 h 754402"/>
              <a:gd name="connsiteX397" fmla="*/ 6228043 w 9939841"/>
              <a:gd name="connsiteY397" fmla="*/ 211318 h 754402"/>
              <a:gd name="connsiteX398" fmla="*/ 6128875 w 9939841"/>
              <a:gd name="connsiteY398" fmla="*/ 211318 h 754402"/>
              <a:gd name="connsiteX399" fmla="*/ 6128875 w 9939841"/>
              <a:gd name="connsiteY399" fmla="*/ 476948 h 754402"/>
              <a:gd name="connsiteX400" fmla="*/ 6143038 w 9939841"/>
              <a:gd name="connsiteY400" fmla="*/ 531260 h 754402"/>
              <a:gd name="connsiteX401" fmla="*/ 6184361 w 9939841"/>
              <a:gd name="connsiteY401" fmla="*/ 547782 h 754402"/>
              <a:gd name="connsiteX402" fmla="*/ 6229222 w 9939841"/>
              <a:gd name="connsiteY402" fmla="*/ 538338 h 754402"/>
              <a:gd name="connsiteX403" fmla="*/ 6229222 w 9939841"/>
              <a:gd name="connsiteY403" fmla="*/ 603275 h 754402"/>
              <a:gd name="connsiteX404" fmla="*/ 6172550 w 9939841"/>
              <a:gd name="connsiteY404" fmla="*/ 612719 h 754402"/>
              <a:gd name="connsiteX405" fmla="*/ 6081648 w 9939841"/>
              <a:gd name="connsiteY405" fmla="*/ 580840 h 754402"/>
              <a:gd name="connsiteX406" fmla="*/ 6048590 w 9939841"/>
              <a:gd name="connsiteY406" fmla="*/ 486392 h 754402"/>
              <a:gd name="connsiteX407" fmla="*/ 6048590 w 9939841"/>
              <a:gd name="connsiteY407" fmla="*/ 211318 h 754402"/>
              <a:gd name="connsiteX408" fmla="*/ 5983653 w 9939841"/>
              <a:gd name="connsiteY408" fmla="*/ 211318 h 754402"/>
              <a:gd name="connsiteX409" fmla="*/ 5983653 w 9939841"/>
              <a:gd name="connsiteY409" fmla="*/ 148747 h 754402"/>
              <a:gd name="connsiteX410" fmla="*/ 6048590 w 9939841"/>
              <a:gd name="connsiteY410" fmla="*/ 148747 h 754402"/>
              <a:gd name="connsiteX411" fmla="*/ 4417012 w 9939841"/>
              <a:gd name="connsiteY411" fmla="*/ 41316 h 754402"/>
              <a:gd name="connsiteX412" fmla="*/ 4496118 w 9939841"/>
              <a:gd name="connsiteY412" fmla="*/ 41316 h 754402"/>
              <a:gd name="connsiteX413" fmla="*/ 4496118 w 9939841"/>
              <a:gd name="connsiteY413" fmla="*/ 148747 h 754402"/>
              <a:gd name="connsiteX414" fmla="*/ 4596465 w 9939841"/>
              <a:gd name="connsiteY414" fmla="*/ 148747 h 754402"/>
              <a:gd name="connsiteX415" fmla="*/ 4596465 w 9939841"/>
              <a:gd name="connsiteY415" fmla="*/ 211318 h 754402"/>
              <a:gd name="connsiteX416" fmla="*/ 4497291 w 9939841"/>
              <a:gd name="connsiteY416" fmla="*/ 211318 h 754402"/>
              <a:gd name="connsiteX417" fmla="*/ 4497291 w 9939841"/>
              <a:gd name="connsiteY417" fmla="*/ 476948 h 754402"/>
              <a:gd name="connsiteX418" fmla="*/ 4511460 w 9939841"/>
              <a:gd name="connsiteY418" fmla="*/ 531260 h 754402"/>
              <a:gd name="connsiteX419" fmla="*/ 4552783 w 9939841"/>
              <a:gd name="connsiteY419" fmla="*/ 547782 h 754402"/>
              <a:gd name="connsiteX420" fmla="*/ 4597644 w 9939841"/>
              <a:gd name="connsiteY420" fmla="*/ 538338 h 754402"/>
              <a:gd name="connsiteX421" fmla="*/ 4597644 w 9939841"/>
              <a:gd name="connsiteY421" fmla="*/ 603275 h 754402"/>
              <a:gd name="connsiteX422" fmla="*/ 4540972 w 9939841"/>
              <a:gd name="connsiteY422" fmla="*/ 612719 h 754402"/>
              <a:gd name="connsiteX423" fmla="*/ 4450070 w 9939841"/>
              <a:gd name="connsiteY423" fmla="*/ 580840 h 754402"/>
              <a:gd name="connsiteX424" fmla="*/ 4417012 w 9939841"/>
              <a:gd name="connsiteY424" fmla="*/ 486392 h 754402"/>
              <a:gd name="connsiteX425" fmla="*/ 4417012 w 9939841"/>
              <a:gd name="connsiteY425" fmla="*/ 211318 h 754402"/>
              <a:gd name="connsiteX426" fmla="*/ 4352075 w 9939841"/>
              <a:gd name="connsiteY426" fmla="*/ 211318 h 754402"/>
              <a:gd name="connsiteX427" fmla="*/ 4352075 w 9939841"/>
              <a:gd name="connsiteY427" fmla="*/ 148747 h 754402"/>
              <a:gd name="connsiteX428" fmla="*/ 4417012 w 9939841"/>
              <a:gd name="connsiteY428" fmla="*/ 148747 h 754402"/>
              <a:gd name="connsiteX429" fmla="*/ 4930563 w 9939841"/>
              <a:gd name="connsiteY429" fmla="*/ 24794 h 754402"/>
              <a:gd name="connsiteX430" fmla="*/ 5034456 w 9939841"/>
              <a:gd name="connsiteY430" fmla="*/ 24794 h 754402"/>
              <a:gd name="connsiteX431" fmla="*/ 5288289 w 9939841"/>
              <a:gd name="connsiteY431" fmla="*/ 420290 h 754402"/>
              <a:gd name="connsiteX432" fmla="*/ 5337870 w 9939841"/>
              <a:gd name="connsiteY432" fmla="*/ 511192 h 754402"/>
              <a:gd name="connsiteX433" fmla="*/ 5341408 w 9939841"/>
              <a:gd name="connsiteY433" fmla="*/ 511192 h 754402"/>
              <a:gd name="connsiteX434" fmla="*/ 5337870 w 9939841"/>
              <a:gd name="connsiteY434" fmla="*/ 406127 h 754402"/>
              <a:gd name="connsiteX435" fmla="*/ 5337870 w 9939841"/>
              <a:gd name="connsiteY435" fmla="*/ 24794 h 754402"/>
              <a:gd name="connsiteX436" fmla="*/ 5418148 w 9939841"/>
              <a:gd name="connsiteY436" fmla="*/ 24794 h 754402"/>
              <a:gd name="connsiteX437" fmla="*/ 5418148 w 9939841"/>
              <a:gd name="connsiteY437" fmla="*/ 603289 h 754402"/>
              <a:gd name="connsiteX438" fmla="*/ 5314256 w 9939841"/>
              <a:gd name="connsiteY438" fmla="*/ 603289 h 754402"/>
              <a:gd name="connsiteX439" fmla="*/ 5059242 w 9939841"/>
              <a:gd name="connsiteY439" fmla="*/ 210138 h 754402"/>
              <a:gd name="connsiteX440" fmla="*/ 5010842 w 9939841"/>
              <a:gd name="connsiteY440" fmla="*/ 118063 h 754402"/>
              <a:gd name="connsiteX441" fmla="*/ 5007296 w 9939841"/>
              <a:gd name="connsiteY441" fmla="*/ 118063 h 754402"/>
              <a:gd name="connsiteX442" fmla="*/ 5010842 w 9939841"/>
              <a:gd name="connsiteY442" fmla="*/ 221955 h 754402"/>
              <a:gd name="connsiteX443" fmla="*/ 5010842 w 9939841"/>
              <a:gd name="connsiteY443" fmla="*/ 603289 h 754402"/>
              <a:gd name="connsiteX444" fmla="*/ 4930563 w 9939841"/>
              <a:gd name="connsiteY444" fmla="*/ 603289 h 754402"/>
              <a:gd name="connsiteX445" fmla="*/ 1112519 w 9939841"/>
              <a:gd name="connsiteY445" fmla="*/ 14156 h 754402"/>
              <a:gd name="connsiteX446" fmla="*/ 1236487 w 9939841"/>
              <a:gd name="connsiteY446" fmla="*/ 40136 h 754402"/>
              <a:gd name="connsiteX447" fmla="*/ 1323851 w 9939841"/>
              <a:gd name="connsiteY447" fmla="*/ 115696 h 754402"/>
              <a:gd name="connsiteX448" fmla="*/ 1359275 w 9939841"/>
              <a:gd name="connsiteY448" fmla="*/ 230206 h 754402"/>
              <a:gd name="connsiteX449" fmla="*/ 1274271 w 9939841"/>
              <a:gd name="connsiteY449" fmla="*/ 230206 h 754402"/>
              <a:gd name="connsiteX450" fmla="*/ 1223497 w 9939841"/>
              <a:gd name="connsiteY450" fmla="*/ 122774 h 754402"/>
              <a:gd name="connsiteX451" fmla="*/ 1111340 w 9939841"/>
              <a:gd name="connsiteY451" fmla="*/ 82638 h 754402"/>
              <a:gd name="connsiteX452" fmla="*/ 1014539 w 9939841"/>
              <a:gd name="connsiteY452" fmla="*/ 112150 h 754402"/>
              <a:gd name="connsiteX453" fmla="*/ 949602 w 9939841"/>
              <a:gd name="connsiteY453" fmla="*/ 193609 h 754402"/>
              <a:gd name="connsiteX454" fmla="*/ 925989 w 9939841"/>
              <a:gd name="connsiteY454" fmla="*/ 311664 h 754402"/>
              <a:gd name="connsiteX455" fmla="*/ 949602 w 9939841"/>
              <a:gd name="connsiteY455" fmla="*/ 432093 h 754402"/>
              <a:gd name="connsiteX456" fmla="*/ 1014539 w 9939841"/>
              <a:gd name="connsiteY456" fmla="*/ 514731 h 754402"/>
              <a:gd name="connsiteX457" fmla="*/ 1111340 w 9939841"/>
              <a:gd name="connsiteY457" fmla="*/ 544236 h 754402"/>
              <a:gd name="connsiteX458" fmla="*/ 1190446 w 9939841"/>
              <a:gd name="connsiteY458" fmla="*/ 525348 h 754402"/>
              <a:gd name="connsiteX459" fmla="*/ 1248290 w 9939841"/>
              <a:gd name="connsiteY459" fmla="*/ 473402 h 754402"/>
              <a:gd name="connsiteX460" fmla="*/ 1274271 w 9939841"/>
              <a:gd name="connsiteY460" fmla="*/ 396669 h 754402"/>
              <a:gd name="connsiteX461" fmla="*/ 1359275 w 9939841"/>
              <a:gd name="connsiteY461" fmla="*/ 396669 h 754402"/>
              <a:gd name="connsiteX462" fmla="*/ 1323851 w 9939841"/>
              <a:gd name="connsiteY462" fmla="*/ 510006 h 754402"/>
              <a:gd name="connsiteX463" fmla="*/ 1236487 w 9939841"/>
              <a:gd name="connsiteY463" fmla="*/ 586739 h 754402"/>
              <a:gd name="connsiteX464" fmla="*/ 1112519 w 9939841"/>
              <a:gd name="connsiteY464" fmla="*/ 613898 h 754402"/>
              <a:gd name="connsiteX465" fmla="*/ 972037 w 9939841"/>
              <a:gd name="connsiteY465" fmla="*/ 574942 h 754402"/>
              <a:gd name="connsiteX466" fmla="*/ 876402 w 9939841"/>
              <a:gd name="connsiteY466" fmla="*/ 467503 h 754402"/>
              <a:gd name="connsiteX467" fmla="*/ 842164 w 9939841"/>
              <a:gd name="connsiteY467" fmla="*/ 311664 h 754402"/>
              <a:gd name="connsiteX468" fmla="*/ 876402 w 9939841"/>
              <a:gd name="connsiteY468" fmla="*/ 157005 h 754402"/>
              <a:gd name="connsiteX469" fmla="*/ 972037 w 9939841"/>
              <a:gd name="connsiteY469" fmla="*/ 51933 h 754402"/>
              <a:gd name="connsiteX470" fmla="*/ 1112519 w 9939841"/>
              <a:gd name="connsiteY470" fmla="*/ 14156 h 754402"/>
              <a:gd name="connsiteX471" fmla="*/ 3914070 w 9939841"/>
              <a:gd name="connsiteY471" fmla="*/ 0 h 754402"/>
              <a:gd name="connsiteX472" fmla="*/ 3993176 w 9939841"/>
              <a:gd name="connsiteY472" fmla="*/ 0 h 754402"/>
              <a:gd name="connsiteX473" fmla="*/ 3993176 w 9939841"/>
              <a:gd name="connsiteY473" fmla="*/ 182999 h 754402"/>
              <a:gd name="connsiteX474" fmla="*/ 3991983 w 9939841"/>
              <a:gd name="connsiteY474" fmla="*/ 253834 h 754402"/>
              <a:gd name="connsiteX475" fmla="*/ 3995528 w 9939841"/>
              <a:gd name="connsiteY475" fmla="*/ 253834 h 754402"/>
              <a:gd name="connsiteX476" fmla="*/ 4046302 w 9939841"/>
              <a:gd name="connsiteY476" fmla="*/ 171182 h 754402"/>
              <a:gd name="connsiteX477" fmla="*/ 4139571 w 9939841"/>
              <a:gd name="connsiteY477" fmla="*/ 140497 h 754402"/>
              <a:gd name="connsiteX478" fmla="*/ 4218670 w 9939841"/>
              <a:gd name="connsiteY478" fmla="*/ 160565 h 754402"/>
              <a:gd name="connsiteX479" fmla="*/ 4218670 w 9939841"/>
              <a:gd name="connsiteY479" fmla="*/ 158206 h 754402"/>
              <a:gd name="connsiteX480" fmla="*/ 4274149 w 9939841"/>
              <a:gd name="connsiteY480" fmla="*/ 213684 h 754402"/>
              <a:gd name="connsiteX481" fmla="*/ 4294217 w 9939841"/>
              <a:gd name="connsiteY481" fmla="*/ 295156 h 754402"/>
              <a:gd name="connsiteX482" fmla="*/ 4294217 w 9939841"/>
              <a:gd name="connsiteY482" fmla="*/ 602109 h 754402"/>
              <a:gd name="connsiteX483" fmla="*/ 4215124 w 9939841"/>
              <a:gd name="connsiteY483" fmla="*/ 602109 h 754402"/>
              <a:gd name="connsiteX484" fmla="*/ 4215124 w 9939841"/>
              <a:gd name="connsiteY484" fmla="*/ 310499 h 754402"/>
              <a:gd name="connsiteX485" fmla="*/ 4189151 w 9939841"/>
              <a:gd name="connsiteY485" fmla="*/ 230220 h 754402"/>
              <a:gd name="connsiteX486" fmla="*/ 4118309 w 9939841"/>
              <a:gd name="connsiteY486" fmla="*/ 201887 h 754402"/>
              <a:gd name="connsiteX487" fmla="*/ 4027407 w 9939841"/>
              <a:gd name="connsiteY487" fmla="*/ 245562 h 754402"/>
              <a:gd name="connsiteX488" fmla="*/ 3993176 w 9939841"/>
              <a:gd name="connsiteY488" fmla="*/ 367171 h 754402"/>
              <a:gd name="connsiteX489" fmla="*/ 3993176 w 9939841"/>
              <a:gd name="connsiteY489" fmla="*/ 603289 h 754402"/>
              <a:gd name="connsiteX490" fmla="*/ 3914070 w 9939841"/>
              <a:gd name="connsiteY490" fmla="*/ 603289 h 754402"/>
              <a:gd name="connsiteX491" fmla="*/ 3215160 w 9939841"/>
              <a:gd name="connsiteY491" fmla="*/ 0 h 754402"/>
              <a:gd name="connsiteX492" fmla="*/ 3301337 w 9939841"/>
              <a:gd name="connsiteY492" fmla="*/ 0 h 754402"/>
              <a:gd name="connsiteX493" fmla="*/ 3301337 w 9939841"/>
              <a:gd name="connsiteY493" fmla="*/ 83825 h 754402"/>
              <a:gd name="connsiteX494" fmla="*/ 3215160 w 9939841"/>
              <a:gd name="connsiteY494" fmla="*/ 83825 h 7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</a:cxnLst>
            <a:rect l="l" t="t" r="r" b="b"/>
            <a:pathLst>
              <a:path w="9939841" h="754402">
                <a:moveTo>
                  <a:pt x="3581137" y="550149"/>
                </a:moveTo>
                <a:cubicBezTo>
                  <a:pt x="3541001" y="550149"/>
                  <a:pt x="3512669" y="556061"/>
                  <a:pt x="3493780" y="569044"/>
                </a:cubicBezTo>
                <a:cubicBezTo>
                  <a:pt x="3474892" y="582034"/>
                  <a:pt x="3466621" y="598563"/>
                  <a:pt x="3466621" y="620990"/>
                </a:cubicBezTo>
                <a:cubicBezTo>
                  <a:pt x="3466621" y="646963"/>
                  <a:pt x="3478438" y="665859"/>
                  <a:pt x="3502045" y="676476"/>
                </a:cubicBezTo>
                <a:cubicBezTo>
                  <a:pt x="3525659" y="687099"/>
                  <a:pt x="3559890" y="691825"/>
                  <a:pt x="3604751" y="691825"/>
                </a:cubicBezTo>
                <a:cubicBezTo>
                  <a:pt x="3657884" y="691825"/>
                  <a:pt x="3695668" y="685927"/>
                  <a:pt x="3718088" y="672937"/>
                </a:cubicBezTo>
                <a:lnTo>
                  <a:pt x="3718088" y="674123"/>
                </a:lnTo>
                <a:cubicBezTo>
                  <a:pt x="3740522" y="661133"/>
                  <a:pt x="3752333" y="643424"/>
                  <a:pt x="3752333" y="619811"/>
                </a:cubicBezTo>
                <a:cubicBezTo>
                  <a:pt x="3752333" y="596197"/>
                  <a:pt x="3742888" y="579675"/>
                  <a:pt x="3724000" y="567864"/>
                </a:cubicBezTo>
                <a:cubicBezTo>
                  <a:pt x="3705112" y="556061"/>
                  <a:pt x="3680318" y="550149"/>
                  <a:pt x="3648440" y="550149"/>
                </a:cubicBezTo>
                <a:close/>
                <a:moveTo>
                  <a:pt x="9018976" y="540704"/>
                </a:moveTo>
                <a:lnTo>
                  <a:pt x="9020156" y="543078"/>
                </a:lnTo>
                <a:lnTo>
                  <a:pt x="9018976" y="543371"/>
                </a:lnTo>
                <a:close/>
                <a:moveTo>
                  <a:pt x="8870229" y="376615"/>
                </a:moveTo>
                <a:cubicBezTo>
                  <a:pt x="8848967" y="391957"/>
                  <a:pt x="8817089" y="404947"/>
                  <a:pt x="8774587" y="413219"/>
                </a:cubicBezTo>
                <a:lnTo>
                  <a:pt x="8758065" y="416751"/>
                </a:lnTo>
                <a:cubicBezTo>
                  <a:pt x="8733264" y="421469"/>
                  <a:pt x="8714390" y="426195"/>
                  <a:pt x="8700206" y="430913"/>
                </a:cubicBezTo>
                <a:cubicBezTo>
                  <a:pt x="8686050" y="435639"/>
                  <a:pt x="8675420" y="441551"/>
                  <a:pt x="8665975" y="450981"/>
                </a:cubicBezTo>
                <a:cubicBezTo>
                  <a:pt x="8656531" y="460440"/>
                  <a:pt x="8651806" y="472236"/>
                  <a:pt x="8651806" y="488758"/>
                </a:cubicBezTo>
                <a:cubicBezTo>
                  <a:pt x="8651806" y="510020"/>
                  <a:pt x="8660077" y="525362"/>
                  <a:pt x="8675420" y="536000"/>
                </a:cubicBezTo>
                <a:cubicBezTo>
                  <a:pt x="8690776" y="546617"/>
                  <a:pt x="8710844" y="551342"/>
                  <a:pt x="8735630" y="551342"/>
                </a:cubicBezTo>
                <a:cubicBezTo>
                  <a:pt x="8778133" y="551342"/>
                  <a:pt x="8811191" y="537172"/>
                  <a:pt x="8834805" y="510020"/>
                </a:cubicBezTo>
                <a:lnTo>
                  <a:pt x="8834805" y="508840"/>
                </a:lnTo>
                <a:cubicBezTo>
                  <a:pt x="8858412" y="480507"/>
                  <a:pt x="8870229" y="443904"/>
                  <a:pt x="8870229" y="397855"/>
                </a:cubicBezTo>
                <a:close/>
                <a:moveTo>
                  <a:pt x="228405" y="271263"/>
                </a:moveTo>
                <a:lnTo>
                  <a:pt x="228405" y="358592"/>
                </a:lnTo>
                <a:lnTo>
                  <a:pt x="280805" y="358592"/>
                </a:lnTo>
                <a:cubicBezTo>
                  <a:pt x="321116" y="358592"/>
                  <a:pt x="342615" y="342468"/>
                  <a:pt x="342615" y="312914"/>
                </a:cubicBezTo>
                <a:cubicBezTo>
                  <a:pt x="342615" y="283353"/>
                  <a:pt x="321116" y="271263"/>
                  <a:pt x="280805" y="271263"/>
                </a:cubicBezTo>
                <a:close/>
                <a:moveTo>
                  <a:pt x="174665" y="228265"/>
                </a:moveTo>
                <a:lnTo>
                  <a:pt x="307679" y="228265"/>
                </a:lnTo>
                <a:cubicBezTo>
                  <a:pt x="361419" y="228265"/>
                  <a:pt x="397702" y="260514"/>
                  <a:pt x="397702" y="306192"/>
                </a:cubicBezTo>
                <a:cubicBezTo>
                  <a:pt x="397702" y="349190"/>
                  <a:pt x="365454" y="376056"/>
                  <a:pt x="317081" y="381431"/>
                </a:cubicBezTo>
                <a:lnTo>
                  <a:pt x="317081" y="384118"/>
                </a:lnTo>
                <a:cubicBezTo>
                  <a:pt x="362766" y="388153"/>
                  <a:pt x="384265" y="409652"/>
                  <a:pt x="389640" y="452643"/>
                </a:cubicBezTo>
                <a:cubicBezTo>
                  <a:pt x="392327" y="468767"/>
                  <a:pt x="399042" y="503703"/>
                  <a:pt x="405757" y="513105"/>
                </a:cubicBezTo>
                <a:lnTo>
                  <a:pt x="345302" y="513105"/>
                </a:lnTo>
                <a:cubicBezTo>
                  <a:pt x="341267" y="503703"/>
                  <a:pt x="338580" y="483544"/>
                  <a:pt x="335893" y="460705"/>
                </a:cubicBezTo>
                <a:cubicBezTo>
                  <a:pt x="331865" y="417707"/>
                  <a:pt x="325143" y="404277"/>
                  <a:pt x="275430" y="404277"/>
                </a:cubicBezTo>
                <a:lnTo>
                  <a:pt x="228405" y="404277"/>
                </a:lnTo>
                <a:lnTo>
                  <a:pt x="228405" y="513105"/>
                </a:lnTo>
                <a:lnTo>
                  <a:pt x="174665" y="513105"/>
                </a:lnTo>
                <a:close/>
                <a:moveTo>
                  <a:pt x="5731013" y="201887"/>
                </a:moveTo>
                <a:cubicBezTo>
                  <a:pt x="5696782" y="201887"/>
                  <a:pt x="5664904" y="213684"/>
                  <a:pt x="5641290" y="237298"/>
                </a:cubicBezTo>
                <a:lnTo>
                  <a:pt x="5640111" y="237298"/>
                </a:lnTo>
                <a:cubicBezTo>
                  <a:pt x="5615324" y="260912"/>
                  <a:pt x="5601154" y="293970"/>
                  <a:pt x="5594062" y="335292"/>
                </a:cubicBezTo>
                <a:lnTo>
                  <a:pt x="5854974" y="335292"/>
                </a:lnTo>
                <a:cubicBezTo>
                  <a:pt x="5852622" y="292790"/>
                  <a:pt x="5839631" y="259732"/>
                  <a:pt x="5817197" y="236118"/>
                </a:cubicBezTo>
                <a:cubicBezTo>
                  <a:pt x="5794770" y="212511"/>
                  <a:pt x="5765251" y="201887"/>
                  <a:pt x="5731013" y="201887"/>
                </a:cubicBezTo>
                <a:close/>
                <a:moveTo>
                  <a:pt x="8290547" y="201873"/>
                </a:moveTo>
                <a:cubicBezTo>
                  <a:pt x="8263395" y="201873"/>
                  <a:pt x="8239781" y="210138"/>
                  <a:pt x="8218533" y="225487"/>
                </a:cubicBezTo>
                <a:cubicBezTo>
                  <a:pt x="8197279" y="240844"/>
                  <a:pt x="8181936" y="262084"/>
                  <a:pt x="8170125" y="289244"/>
                </a:cubicBezTo>
                <a:cubicBezTo>
                  <a:pt x="8158323" y="315210"/>
                  <a:pt x="8152410" y="344736"/>
                  <a:pt x="8152410" y="376601"/>
                </a:cubicBezTo>
                <a:cubicBezTo>
                  <a:pt x="8152410" y="408479"/>
                  <a:pt x="8158323" y="437991"/>
                  <a:pt x="8170125" y="463971"/>
                </a:cubicBezTo>
                <a:cubicBezTo>
                  <a:pt x="8181936" y="489938"/>
                  <a:pt x="8197279" y="511192"/>
                  <a:pt x="8218533" y="527714"/>
                </a:cubicBezTo>
                <a:cubicBezTo>
                  <a:pt x="8239781" y="544250"/>
                  <a:pt x="8262215" y="551328"/>
                  <a:pt x="8289375" y="551328"/>
                </a:cubicBezTo>
                <a:cubicBezTo>
                  <a:pt x="8316513" y="551328"/>
                  <a:pt x="8337775" y="544250"/>
                  <a:pt x="8357843" y="528908"/>
                </a:cubicBezTo>
                <a:lnTo>
                  <a:pt x="8359016" y="527714"/>
                </a:lnTo>
                <a:cubicBezTo>
                  <a:pt x="8379098" y="512372"/>
                  <a:pt x="8394440" y="492304"/>
                  <a:pt x="8406244" y="465151"/>
                </a:cubicBezTo>
                <a:cubicBezTo>
                  <a:pt x="8418054" y="437991"/>
                  <a:pt x="8422780" y="408479"/>
                  <a:pt x="8422780" y="374248"/>
                </a:cubicBezTo>
                <a:cubicBezTo>
                  <a:pt x="8422780" y="340011"/>
                  <a:pt x="8416874" y="310492"/>
                  <a:pt x="8406244" y="283346"/>
                </a:cubicBezTo>
                <a:cubicBezTo>
                  <a:pt x="8394440" y="257366"/>
                  <a:pt x="8379098" y="237298"/>
                  <a:pt x="8359016" y="223128"/>
                </a:cubicBezTo>
                <a:cubicBezTo>
                  <a:pt x="8338948" y="208965"/>
                  <a:pt x="8316513" y="201873"/>
                  <a:pt x="8290547" y="201873"/>
                </a:cubicBezTo>
                <a:close/>
                <a:moveTo>
                  <a:pt x="6998967" y="201873"/>
                </a:moveTo>
                <a:cubicBezTo>
                  <a:pt x="6957644" y="201873"/>
                  <a:pt x="6923413" y="217216"/>
                  <a:pt x="6898620" y="249094"/>
                </a:cubicBezTo>
                <a:cubicBezTo>
                  <a:pt x="6873819" y="280980"/>
                  <a:pt x="6860843" y="322302"/>
                  <a:pt x="6860843" y="374248"/>
                </a:cubicBezTo>
                <a:cubicBezTo>
                  <a:pt x="6860843" y="408479"/>
                  <a:pt x="6866741" y="439171"/>
                  <a:pt x="6878559" y="466324"/>
                </a:cubicBezTo>
                <a:cubicBezTo>
                  <a:pt x="6890355" y="492304"/>
                  <a:pt x="6906877" y="513552"/>
                  <a:pt x="6926959" y="528894"/>
                </a:cubicBezTo>
                <a:cubicBezTo>
                  <a:pt x="6948200" y="544250"/>
                  <a:pt x="6971814" y="551328"/>
                  <a:pt x="7000146" y="551328"/>
                </a:cubicBezTo>
                <a:cubicBezTo>
                  <a:pt x="7028479" y="551328"/>
                  <a:pt x="7052093" y="544250"/>
                  <a:pt x="7073347" y="528894"/>
                </a:cubicBezTo>
                <a:lnTo>
                  <a:pt x="7070981" y="528894"/>
                </a:lnTo>
                <a:cubicBezTo>
                  <a:pt x="7092242" y="513552"/>
                  <a:pt x="7107585" y="493484"/>
                  <a:pt x="7119388" y="466324"/>
                </a:cubicBezTo>
                <a:cubicBezTo>
                  <a:pt x="7131199" y="440358"/>
                  <a:pt x="7137097" y="409659"/>
                  <a:pt x="7137097" y="374248"/>
                </a:cubicBezTo>
                <a:cubicBezTo>
                  <a:pt x="7137097" y="322302"/>
                  <a:pt x="7124107" y="280980"/>
                  <a:pt x="7099320" y="249094"/>
                </a:cubicBezTo>
                <a:cubicBezTo>
                  <a:pt x="7074527" y="217216"/>
                  <a:pt x="7040296" y="201873"/>
                  <a:pt x="6998967" y="201873"/>
                </a:cubicBezTo>
                <a:close/>
                <a:moveTo>
                  <a:pt x="2177413" y="201873"/>
                </a:moveTo>
                <a:cubicBezTo>
                  <a:pt x="2150253" y="201873"/>
                  <a:pt x="2126639" y="210138"/>
                  <a:pt x="2105399" y="225487"/>
                </a:cubicBezTo>
                <a:cubicBezTo>
                  <a:pt x="2084137" y="240844"/>
                  <a:pt x="2068794" y="262084"/>
                  <a:pt x="2056984" y="289244"/>
                </a:cubicBezTo>
                <a:cubicBezTo>
                  <a:pt x="2045181" y="315210"/>
                  <a:pt x="2039282" y="344736"/>
                  <a:pt x="2039282" y="376601"/>
                </a:cubicBezTo>
                <a:cubicBezTo>
                  <a:pt x="2039282" y="408479"/>
                  <a:pt x="2045181" y="437991"/>
                  <a:pt x="2056984" y="463971"/>
                </a:cubicBezTo>
                <a:cubicBezTo>
                  <a:pt x="2068794" y="489938"/>
                  <a:pt x="2084137" y="511192"/>
                  <a:pt x="2105399" y="527714"/>
                </a:cubicBezTo>
                <a:cubicBezTo>
                  <a:pt x="2126639" y="544250"/>
                  <a:pt x="2149073" y="551328"/>
                  <a:pt x="2176233" y="551328"/>
                </a:cubicBezTo>
                <a:cubicBezTo>
                  <a:pt x="2203379" y="551328"/>
                  <a:pt x="2224633" y="544250"/>
                  <a:pt x="2244701" y="528908"/>
                </a:cubicBezTo>
                <a:lnTo>
                  <a:pt x="2245881" y="527714"/>
                </a:lnTo>
                <a:cubicBezTo>
                  <a:pt x="2265956" y="512372"/>
                  <a:pt x="2281306" y="492304"/>
                  <a:pt x="2293102" y="465151"/>
                </a:cubicBezTo>
                <a:cubicBezTo>
                  <a:pt x="2304913" y="437991"/>
                  <a:pt x="2309638" y="408479"/>
                  <a:pt x="2309638" y="374248"/>
                </a:cubicBezTo>
                <a:cubicBezTo>
                  <a:pt x="2309638" y="340011"/>
                  <a:pt x="2303740" y="310492"/>
                  <a:pt x="2293102" y="283346"/>
                </a:cubicBezTo>
                <a:cubicBezTo>
                  <a:pt x="2281306" y="257366"/>
                  <a:pt x="2265956" y="237298"/>
                  <a:pt x="2245881" y="223128"/>
                </a:cubicBezTo>
                <a:cubicBezTo>
                  <a:pt x="2225813" y="208965"/>
                  <a:pt x="2203379" y="201873"/>
                  <a:pt x="2177413" y="201873"/>
                </a:cubicBezTo>
                <a:close/>
                <a:moveTo>
                  <a:pt x="1653224" y="201873"/>
                </a:moveTo>
                <a:cubicBezTo>
                  <a:pt x="1611901" y="201873"/>
                  <a:pt x="1577663" y="217216"/>
                  <a:pt x="1552877" y="249094"/>
                </a:cubicBezTo>
                <a:cubicBezTo>
                  <a:pt x="1528090" y="280980"/>
                  <a:pt x="1515100" y="322302"/>
                  <a:pt x="1515100" y="374248"/>
                </a:cubicBezTo>
                <a:cubicBezTo>
                  <a:pt x="1515100" y="408479"/>
                  <a:pt x="1520998" y="439171"/>
                  <a:pt x="1532809" y="466324"/>
                </a:cubicBezTo>
                <a:cubicBezTo>
                  <a:pt x="1544612" y="492304"/>
                  <a:pt x="1561141" y="513552"/>
                  <a:pt x="1581209" y="528894"/>
                </a:cubicBezTo>
                <a:cubicBezTo>
                  <a:pt x="1602457" y="544250"/>
                  <a:pt x="1626071" y="551328"/>
                  <a:pt x="1654403" y="551328"/>
                </a:cubicBezTo>
                <a:cubicBezTo>
                  <a:pt x="1682736" y="551328"/>
                  <a:pt x="1706350" y="544250"/>
                  <a:pt x="1727604" y="528894"/>
                </a:cubicBezTo>
                <a:lnTo>
                  <a:pt x="1725238" y="528894"/>
                </a:lnTo>
                <a:cubicBezTo>
                  <a:pt x="1746493" y="513552"/>
                  <a:pt x="1761842" y="493484"/>
                  <a:pt x="1773652" y="466324"/>
                </a:cubicBezTo>
                <a:cubicBezTo>
                  <a:pt x="1785449" y="440358"/>
                  <a:pt x="1791354" y="409659"/>
                  <a:pt x="1791354" y="374248"/>
                </a:cubicBezTo>
                <a:cubicBezTo>
                  <a:pt x="1791354" y="322302"/>
                  <a:pt x="1778378" y="280980"/>
                  <a:pt x="1753570" y="249094"/>
                </a:cubicBezTo>
                <a:cubicBezTo>
                  <a:pt x="1728784" y="217216"/>
                  <a:pt x="1694546" y="201873"/>
                  <a:pt x="1653224" y="201873"/>
                </a:cubicBezTo>
                <a:close/>
                <a:moveTo>
                  <a:pt x="3600026" y="200694"/>
                </a:moveTo>
                <a:cubicBezTo>
                  <a:pt x="3569341" y="200694"/>
                  <a:pt x="3544547" y="207786"/>
                  <a:pt x="3525659" y="223128"/>
                </a:cubicBezTo>
                <a:cubicBezTo>
                  <a:pt x="3506771" y="238477"/>
                  <a:pt x="3497326" y="259732"/>
                  <a:pt x="3497326" y="286892"/>
                </a:cubicBezTo>
                <a:cubicBezTo>
                  <a:pt x="3497326" y="314031"/>
                  <a:pt x="3506771" y="336465"/>
                  <a:pt x="3525659" y="350635"/>
                </a:cubicBezTo>
                <a:cubicBezTo>
                  <a:pt x="3544547" y="364804"/>
                  <a:pt x="3569341" y="373069"/>
                  <a:pt x="3600026" y="373069"/>
                </a:cubicBezTo>
                <a:cubicBezTo>
                  <a:pt x="3630731" y="373069"/>
                  <a:pt x="3655518" y="365977"/>
                  <a:pt x="3674406" y="350635"/>
                </a:cubicBezTo>
                <a:cubicBezTo>
                  <a:pt x="3693294" y="335292"/>
                  <a:pt x="3702739" y="314031"/>
                  <a:pt x="3702739" y="286892"/>
                </a:cubicBezTo>
                <a:cubicBezTo>
                  <a:pt x="3702739" y="259732"/>
                  <a:pt x="3693294" y="238477"/>
                  <a:pt x="3674406" y="223128"/>
                </a:cubicBezTo>
                <a:cubicBezTo>
                  <a:pt x="3655518" y="207786"/>
                  <a:pt x="3630731" y="200694"/>
                  <a:pt x="3600026" y="200694"/>
                </a:cubicBezTo>
                <a:close/>
                <a:moveTo>
                  <a:pt x="9387319" y="158199"/>
                </a:moveTo>
                <a:lnTo>
                  <a:pt x="9388513" y="159371"/>
                </a:lnTo>
                <a:lnTo>
                  <a:pt x="9388499" y="159371"/>
                </a:lnTo>
                <a:close/>
                <a:moveTo>
                  <a:pt x="276778" y="154366"/>
                </a:moveTo>
                <a:cubicBezTo>
                  <a:pt x="151826" y="154366"/>
                  <a:pt x="61803" y="243042"/>
                  <a:pt x="61803" y="373369"/>
                </a:cubicBezTo>
                <a:cubicBezTo>
                  <a:pt x="61803" y="503703"/>
                  <a:pt x="153166" y="596406"/>
                  <a:pt x="278118" y="596406"/>
                </a:cubicBezTo>
                <a:lnTo>
                  <a:pt x="276778" y="597746"/>
                </a:lnTo>
                <a:cubicBezTo>
                  <a:pt x="400389" y="597746"/>
                  <a:pt x="493093" y="503703"/>
                  <a:pt x="493093" y="374716"/>
                </a:cubicBezTo>
                <a:cubicBezTo>
                  <a:pt x="493093" y="245730"/>
                  <a:pt x="401729" y="154366"/>
                  <a:pt x="276778" y="154366"/>
                </a:cubicBezTo>
                <a:close/>
                <a:moveTo>
                  <a:pt x="3218706" y="148761"/>
                </a:moveTo>
                <a:lnTo>
                  <a:pt x="3297791" y="148761"/>
                </a:lnTo>
                <a:lnTo>
                  <a:pt x="3297791" y="603289"/>
                </a:lnTo>
                <a:lnTo>
                  <a:pt x="3218706" y="603289"/>
                </a:lnTo>
                <a:close/>
                <a:moveTo>
                  <a:pt x="9507748" y="148747"/>
                </a:moveTo>
                <a:lnTo>
                  <a:pt x="9595105" y="148747"/>
                </a:lnTo>
                <a:lnTo>
                  <a:pt x="9703723" y="449802"/>
                </a:lnTo>
                <a:cubicBezTo>
                  <a:pt x="9715534" y="479314"/>
                  <a:pt x="9722611" y="505294"/>
                  <a:pt x="9727344" y="527714"/>
                </a:cubicBezTo>
                <a:lnTo>
                  <a:pt x="9729703" y="527714"/>
                </a:lnTo>
                <a:cubicBezTo>
                  <a:pt x="9734422" y="506474"/>
                  <a:pt x="9742693" y="480494"/>
                  <a:pt x="9753310" y="449802"/>
                </a:cubicBezTo>
                <a:lnTo>
                  <a:pt x="9859562" y="148747"/>
                </a:lnTo>
                <a:lnTo>
                  <a:pt x="9939841" y="148747"/>
                </a:lnTo>
                <a:lnTo>
                  <a:pt x="9775744" y="586753"/>
                </a:lnTo>
                <a:cubicBezTo>
                  <a:pt x="9759215" y="630434"/>
                  <a:pt x="9735601" y="669391"/>
                  <a:pt x="9704910" y="703635"/>
                </a:cubicBezTo>
                <a:cubicBezTo>
                  <a:pt x="9674211" y="737866"/>
                  <a:pt x="9635255" y="754388"/>
                  <a:pt x="9588027" y="754388"/>
                </a:cubicBezTo>
                <a:cubicBezTo>
                  <a:pt x="9566786" y="754388"/>
                  <a:pt x="9547884" y="750856"/>
                  <a:pt x="9532542" y="742592"/>
                </a:cubicBezTo>
                <a:lnTo>
                  <a:pt x="9532542" y="677655"/>
                </a:lnTo>
                <a:cubicBezTo>
                  <a:pt x="9549071" y="687099"/>
                  <a:pt x="9566786" y="690645"/>
                  <a:pt x="9586854" y="690645"/>
                </a:cubicBezTo>
                <a:cubicBezTo>
                  <a:pt x="9611641" y="690645"/>
                  <a:pt x="9632888" y="683553"/>
                  <a:pt x="9650597" y="668211"/>
                </a:cubicBezTo>
                <a:cubicBezTo>
                  <a:pt x="9668313" y="652869"/>
                  <a:pt x="9681303" y="633980"/>
                  <a:pt x="9690747" y="610366"/>
                </a:cubicBezTo>
                <a:close/>
                <a:moveTo>
                  <a:pt x="2414711" y="148747"/>
                </a:moveTo>
                <a:lnTo>
                  <a:pt x="2502074" y="148747"/>
                </a:lnTo>
                <a:lnTo>
                  <a:pt x="2610678" y="449802"/>
                </a:lnTo>
                <a:cubicBezTo>
                  <a:pt x="2622489" y="479314"/>
                  <a:pt x="2629581" y="505294"/>
                  <a:pt x="2634306" y="527714"/>
                </a:cubicBezTo>
                <a:lnTo>
                  <a:pt x="2636658" y="527714"/>
                </a:lnTo>
                <a:cubicBezTo>
                  <a:pt x="2641384" y="506474"/>
                  <a:pt x="2649649" y="480494"/>
                  <a:pt x="2660272" y="449802"/>
                </a:cubicBezTo>
                <a:lnTo>
                  <a:pt x="2766518" y="148747"/>
                </a:lnTo>
                <a:lnTo>
                  <a:pt x="2846810" y="148747"/>
                </a:lnTo>
                <a:lnTo>
                  <a:pt x="2682707" y="586753"/>
                </a:lnTo>
                <a:cubicBezTo>
                  <a:pt x="2666171" y="630434"/>
                  <a:pt x="2642557" y="669391"/>
                  <a:pt x="2611872" y="703635"/>
                </a:cubicBezTo>
                <a:cubicBezTo>
                  <a:pt x="2581166" y="737866"/>
                  <a:pt x="2542210" y="754388"/>
                  <a:pt x="2494989" y="754388"/>
                </a:cubicBezTo>
                <a:cubicBezTo>
                  <a:pt x="2473742" y="754388"/>
                  <a:pt x="2454853" y="750856"/>
                  <a:pt x="2439497" y="742592"/>
                </a:cubicBezTo>
                <a:lnTo>
                  <a:pt x="2439497" y="677655"/>
                </a:lnTo>
                <a:cubicBezTo>
                  <a:pt x="2456033" y="687099"/>
                  <a:pt x="2473742" y="690645"/>
                  <a:pt x="2493810" y="690645"/>
                </a:cubicBezTo>
                <a:cubicBezTo>
                  <a:pt x="2518596" y="690645"/>
                  <a:pt x="2539858" y="683553"/>
                  <a:pt x="2557560" y="668211"/>
                </a:cubicBezTo>
                <a:cubicBezTo>
                  <a:pt x="2575268" y="652869"/>
                  <a:pt x="2588258" y="633980"/>
                  <a:pt x="2597702" y="610366"/>
                </a:cubicBezTo>
                <a:close/>
                <a:moveTo>
                  <a:pt x="8771055" y="141676"/>
                </a:moveTo>
                <a:cubicBezTo>
                  <a:pt x="8830079" y="141676"/>
                  <a:pt x="8872581" y="154660"/>
                  <a:pt x="8903273" y="181805"/>
                </a:cubicBezTo>
                <a:cubicBezTo>
                  <a:pt x="8933972" y="208965"/>
                  <a:pt x="8949314" y="246742"/>
                  <a:pt x="8949314" y="296336"/>
                </a:cubicBezTo>
                <a:lnTo>
                  <a:pt x="8949314" y="502942"/>
                </a:lnTo>
                <a:cubicBezTo>
                  <a:pt x="8949314" y="536000"/>
                  <a:pt x="8962304" y="551342"/>
                  <a:pt x="8987098" y="551342"/>
                </a:cubicBezTo>
                <a:lnTo>
                  <a:pt x="9018976" y="543371"/>
                </a:lnTo>
                <a:lnTo>
                  <a:pt x="9018976" y="599743"/>
                </a:lnTo>
                <a:cubicBezTo>
                  <a:pt x="9001261" y="605641"/>
                  <a:pt x="8982372" y="609187"/>
                  <a:pt x="8964678" y="609187"/>
                </a:cubicBezTo>
                <a:cubicBezTo>
                  <a:pt x="8932792" y="609187"/>
                  <a:pt x="8910358" y="600922"/>
                  <a:pt x="8895015" y="584400"/>
                </a:cubicBezTo>
                <a:cubicBezTo>
                  <a:pt x="8879673" y="567864"/>
                  <a:pt x="8872581" y="545430"/>
                  <a:pt x="8872581" y="517104"/>
                </a:cubicBezTo>
                <a:lnTo>
                  <a:pt x="8872581" y="501748"/>
                </a:lnTo>
                <a:lnTo>
                  <a:pt x="8869035" y="501748"/>
                </a:lnTo>
                <a:cubicBezTo>
                  <a:pt x="8859591" y="536000"/>
                  <a:pt x="8840703" y="564332"/>
                  <a:pt x="8812370" y="584400"/>
                </a:cubicBezTo>
                <a:cubicBezTo>
                  <a:pt x="8784031" y="604468"/>
                  <a:pt x="8750973" y="615085"/>
                  <a:pt x="8710844" y="615085"/>
                </a:cubicBezTo>
                <a:cubicBezTo>
                  <a:pt x="8670694" y="615085"/>
                  <a:pt x="8635284" y="604468"/>
                  <a:pt x="8609304" y="584400"/>
                </a:cubicBezTo>
                <a:cubicBezTo>
                  <a:pt x="8583337" y="564332"/>
                  <a:pt x="8570347" y="533627"/>
                  <a:pt x="8570347" y="493484"/>
                </a:cubicBezTo>
                <a:cubicBezTo>
                  <a:pt x="8570347" y="460440"/>
                  <a:pt x="8578619" y="435639"/>
                  <a:pt x="8596327" y="417937"/>
                </a:cubicBezTo>
                <a:cubicBezTo>
                  <a:pt x="8614029" y="400229"/>
                  <a:pt x="8634104" y="387239"/>
                  <a:pt x="8657704" y="381333"/>
                </a:cubicBezTo>
                <a:cubicBezTo>
                  <a:pt x="8681332" y="374248"/>
                  <a:pt x="8714390" y="367171"/>
                  <a:pt x="8755698" y="358899"/>
                </a:cubicBezTo>
                <a:cubicBezTo>
                  <a:pt x="8795841" y="351828"/>
                  <a:pt x="8824181" y="342377"/>
                  <a:pt x="8841889" y="331746"/>
                </a:cubicBezTo>
                <a:cubicBezTo>
                  <a:pt x="8859591" y="321122"/>
                  <a:pt x="8869035" y="302234"/>
                  <a:pt x="8869035" y="277448"/>
                </a:cubicBezTo>
                <a:cubicBezTo>
                  <a:pt x="8869035" y="255013"/>
                  <a:pt x="8860771" y="237298"/>
                  <a:pt x="8845421" y="223128"/>
                </a:cubicBezTo>
                <a:cubicBezTo>
                  <a:pt x="8828899" y="208965"/>
                  <a:pt x="8804113" y="203067"/>
                  <a:pt x="8769868" y="203067"/>
                </a:cubicBezTo>
                <a:cubicBezTo>
                  <a:pt x="8696674" y="203067"/>
                  <a:pt x="8661250" y="236118"/>
                  <a:pt x="8661250" y="302234"/>
                </a:cubicBezTo>
                <a:lnTo>
                  <a:pt x="8582151" y="302234"/>
                </a:lnTo>
                <a:cubicBezTo>
                  <a:pt x="8582151" y="251467"/>
                  <a:pt x="8599859" y="212511"/>
                  <a:pt x="8632917" y="184172"/>
                </a:cubicBezTo>
                <a:cubicBezTo>
                  <a:pt x="8665975" y="155839"/>
                  <a:pt x="8712024" y="141676"/>
                  <a:pt x="8771055" y="141676"/>
                </a:cubicBezTo>
                <a:close/>
                <a:moveTo>
                  <a:pt x="6998967" y="140483"/>
                </a:moveTo>
                <a:cubicBezTo>
                  <a:pt x="7043828" y="140483"/>
                  <a:pt x="7081605" y="149927"/>
                  <a:pt x="7115849" y="169995"/>
                </a:cubicBezTo>
                <a:cubicBezTo>
                  <a:pt x="7150087" y="190063"/>
                  <a:pt x="7174874" y="217216"/>
                  <a:pt x="7193769" y="252640"/>
                </a:cubicBezTo>
                <a:cubicBezTo>
                  <a:pt x="7211478" y="288057"/>
                  <a:pt x="7220922" y="329380"/>
                  <a:pt x="7220922" y="375421"/>
                </a:cubicBezTo>
                <a:cubicBezTo>
                  <a:pt x="7220922" y="421455"/>
                  <a:pt x="7211478" y="463971"/>
                  <a:pt x="7193769" y="499382"/>
                </a:cubicBezTo>
                <a:cubicBezTo>
                  <a:pt x="7176067" y="535986"/>
                  <a:pt x="7150087" y="563139"/>
                  <a:pt x="7115849" y="583207"/>
                </a:cubicBezTo>
                <a:cubicBezTo>
                  <a:pt x="7082798" y="603275"/>
                  <a:pt x="7043828" y="613898"/>
                  <a:pt x="6998967" y="613898"/>
                </a:cubicBezTo>
                <a:cubicBezTo>
                  <a:pt x="6954112" y="613898"/>
                  <a:pt x="6916335" y="604454"/>
                  <a:pt x="6882091" y="583207"/>
                </a:cubicBezTo>
                <a:cubicBezTo>
                  <a:pt x="6849033" y="563139"/>
                  <a:pt x="6823066" y="534806"/>
                  <a:pt x="6804178" y="499382"/>
                </a:cubicBezTo>
                <a:cubicBezTo>
                  <a:pt x="6786462" y="462785"/>
                  <a:pt x="6777018" y="421455"/>
                  <a:pt x="6777018" y="375421"/>
                </a:cubicBezTo>
                <a:cubicBezTo>
                  <a:pt x="6777018" y="329380"/>
                  <a:pt x="6786462" y="288057"/>
                  <a:pt x="6804178" y="252640"/>
                </a:cubicBezTo>
                <a:cubicBezTo>
                  <a:pt x="6821887" y="217216"/>
                  <a:pt x="6847853" y="188883"/>
                  <a:pt x="6882091" y="169995"/>
                </a:cubicBezTo>
                <a:cubicBezTo>
                  <a:pt x="6916335" y="151107"/>
                  <a:pt x="6954112" y="140483"/>
                  <a:pt x="6998967" y="140483"/>
                </a:cubicBezTo>
                <a:close/>
                <a:moveTo>
                  <a:pt x="6507842" y="140483"/>
                </a:moveTo>
                <a:cubicBezTo>
                  <a:pt x="6545619" y="140483"/>
                  <a:pt x="6579864" y="147561"/>
                  <a:pt x="6609376" y="162917"/>
                </a:cubicBezTo>
                <a:cubicBezTo>
                  <a:pt x="6638888" y="178260"/>
                  <a:pt x="6662502" y="198327"/>
                  <a:pt x="6681390" y="226660"/>
                </a:cubicBezTo>
                <a:cubicBezTo>
                  <a:pt x="6699106" y="253820"/>
                  <a:pt x="6709730" y="285698"/>
                  <a:pt x="6712096" y="321108"/>
                </a:cubicBezTo>
                <a:lnTo>
                  <a:pt x="6629444" y="321108"/>
                </a:lnTo>
                <a:cubicBezTo>
                  <a:pt x="6624725" y="286878"/>
                  <a:pt x="6611735" y="258545"/>
                  <a:pt x="6592847" y="236111"/>
                </a:cubicBezTo>
                <a:cubicBezTo>
                  <a:pt x="6572779" y="214863"/>
                  <a:pt x="6545619" y="203053"/>
                  <a:pt x="6509029" y="203053"/>
                </a:cubicBezTo>
                <a:cubicBezTo>
                  <a:pt x="6465340" y="203053"/>
                  <a:pt x="6431102" y="219589"/>
                  <a:pt x="6405136" y="251467"/>
                </a:cubicBezTo>
                <a:cubicBezTo>
                  <a:pt x="6380336" y="283332"/>
                  <a:pt x="6367360" y="325834"/>
                  <a:pt x="6367360" y="377780"/>
                </a:cubicBezTo>
                <a:cubicBezTo>
                  <a:pt x="6367360" y="429727"/>
                  <a:pt x="6380336" y="472229"/>
                  <a:pt x="6405136" y="504107"/>
                </a:cubicBezTo>
                <a:cubicBezTo>
                  <a:pt x="6429930" y="535986"/>
                  <a:pt x="6464160" y="552508"/>
                  <a:pt x="6506663" y="552508"/>
                </a:cubicBezTo>
                <a:cubicBezTo>
                  <a:pt x="6540900" y="552508"/>
                  <a:pt x="6569233" y="541884"/>
                  <a:pt x="6591667" y="519450"/>
                </a:cubicBezTo>
                <a:cubicBezTo>
                  <a:pt x="6614101" y="498209"/>
                  <a:pt x="6627091" y="467503"/>
                  <a:pt x="6630623" y="429727"/>
                </a:cubicBezTo>
                <a:lnTo>
                  <a:pt x="6713268" y="429727"/>
                </a:lnTo>
                <a:cubicBezTo>
                  <a:pt x="6710902" y="467503"/>
                  <a:pt x="6700285" y="499382"/>
                  <a:pt x="6681390" y="527714"/>
                </a:cubicBezTo>
                <a:cubicBezTo>
                  <a:pt x="6662502" y="556054"/>
                  <a:pt x="6638888" y="577308"/>
                  <a:pt x="6608203" y="592651"/>
                </a:cubicBezTo>
                <a:cubicBezTo>
                  <a:pt x="6577497" y="608000"/>
                  <a:pt x="6543267" y="615085"/>
                  <a:pt x="6505483" y="615085"/>
                </a:cubicBezTo>
                <a:cubicBezTo>
                  <a:pt x="6461808" y="615085"/>
                  <a:pt x="6424032" y="605641"/>
                  <a:pt x="6389780" y="584386"/>
                </a:cubicBezTo>
                <a:lnTo>
                  <a:pt x="6390973" y="583207"/>
                </a:lnTo>
                <a:cubicBezTo>
                  <a:pt x="6357915" y="563139"/>
                  <a:pt x="6331935" y="534806"/>
                  <a:pt x="6313047" y="499382"/>
                </a:cubicBezTo>
                <a:cubicBezTo>
                  <a:pt x="6294159" y="463971"/>
                  <a:pt x="6284714" y="422649"/>
                  <a:pt x="6284714" y="376601"/>
                </a:cubicBezTo>
                <a:cubicBezTo>
                  <a:pt x="6284714" y="330553"/>
                  <a:pt x="6294159" y="289244"/>
                  <a:pt x="6311867" y="253820"/>
                </a:cubicBezTo>
                <a:cubicBezTo>
                  <a:pt x="6330756" y="218395"/>
                  <a:pt x="6356722" y="190063"/>
                  <a:pt x="6390973" y="169995"/>
                </a:cubicBezTo>
                <a:cubicBezTo>
                  <a:pt x="6425204" y="149927"/>
                  <a:pt x="6464160" y="140483"/>
                  <a:pt x="6507842" y="140483"/>
                </a:cubicBezTo>
                <a:close/>
                <a:moveTo>
                  <a:pt x="1653224" y="140483"/>
                </a:moveTo>
                <a:cubicBezTo>
                  <a:pt x="1698092" y="140483"/>
                  <a:pt x="1735876" y="149927"/>
                  <a:pt x="1770106" y="169995"/>
                </a:cubicBezTo>
                <a:cubicBezTo>
                  <a:pt x="1804344" y="190063"/>
                  <a:pt x="1829131" y="217216"/>
                  <a:pt x="1848019" y="252640"/>
                </a:cubicBezTo>
                <a:cubicBezTo>
                  <a:pt x="1865735" y="288057"/>
                  <a:pt x="1875179" y="329380"/>
                  <a:pt x="1875179" y="375421"/>
                </a:cubicBezTo>
                <a:cubicBezTo>
                  <a:pt x="1875179" y="421455"/>
                  <a:pt x="1865735" y="463971"/>
                  <a:pt x="1848019" y="499382"/>
                </a:cubicBezTo>
                <a:cubicBezTo>
                  <a:pt x="1830317" y="535986"/>
                  <a:pt x="1804344" y="563139"/>
                  <a:pt x="1770106" y="583207"/>
                </a:cubicBezTo>
                <a:cubicBezTo>
                  <a:pt x="1737048" y="603275"/>
                  <a:pt x="1698092" y="613898"/>
                  <a:pt x="1653224" y="613898"/>
                </a:cubicBezTo>
                <a:cubicBezTo>
                  <a:pt x="1608369" y="613898"/>
                  <a:pt x="1570593" y="604454"/>
                  <a:pt x="1536341" y="583207"/>
                </a:cubicBezTo>
                <a:cubicBezTo>
                  <a:pt x="1503283" y="563139"/>
                  <a:pt x="1477317" y="534806"/>
                  <a:pt x="1458428" y="499382"/>
                </a:cubicBezTo>
                <a:cubicBezTo>
                  <a:pt x="1440720" y="462785"/>
                  <a:pt x="1431275" y="421455"/>
                  <a:pt x="1431275" y="375421"/>
                </a:cubicBezTo>
                <a:cubicBezTo>
                  <a:pt x="1431275" y="329380"/>
                  <a:pt x="1440720" y="288057"/>
                  <a:pt x="1458428" y="252640"/>
                </a:cubicBezTo>
                <a:cubicBezTo>
                  <a:pt x="1476144" y="217216"/>
                  <a:pt x="1502110" y="188883"/>
                  <a:pt x="1536341" y="169995"/>
                </a:cubicBezTo>
                <a:cubicBezTo>
                  <a:pt x="1570593" y="151107"/>
                  <a:pt x="1608369" y="140483"/>
                  <a:pt x="1653224" y="140483"/>
                </a:cubicBezTo>
                <a:close/>
                <a:moveTo>
                  <a:pt x="9308227" y="139303"/>
                </a:moveTo>
                <a:lnTo>
                  <a:pt x="9388499" y="159371"/>
                </a:lnTo>
                <a:lnTo>
                  <a:pt x="9442812" y="213684"/>
                </a:lnTo>
                <a:cubicBezTo>
                  <a:pt x="9455802" y="237298"/>
                  <a:pt x="9462880" y="264457"/>
                  <a:pt x="9462880" y="295142"/>
                </a:cubicBezTo>
                <a:lnTo>
                  <a:pt x="9462880" y="602095"/>
                </a:lnTo>
                <a:lnTo>
                  <a:pt x="9383787" y="602095"/>
                </a:lnTo>
                <a:lnTo>
                  <a:pt x="9383787" y="309312"/>
                </a:lnTo>
                <a:cubicBezTo>
                  <a:pt x="9383787" y="275074"/>
                  <a:pt x="9375523" y="249094"/>
                  <a:pt x="9357807" y="230206"/>
                </a:cubicBezTo>
                <a:cubicBezTo>
                  <a:pt x="9340112" y="211318"/>
                  <a:pt x="9316485" y="201873"/>
                  <a:pt x="9286973" y="201873"/>
                </a:cubicBezTo>
                <a:cubicBezTo>
                  <a:pt x="9249196" y="201873"/>
                  <a:pt x="9219684" y="216043"/>
                  <a:pt x="9196070" y="245562"/>
                </a:cubicBezTo>
                <a:cubicBezTo>
                  <a:pt x="9172456" y="275074"/>
                  <a:pt x="9161839" y="315210"/>
                  <a:pt x="9161839" y="367157"/>
                </a:cubicBezTo>
                <a:lnTo>
                  <a:pt x="9161839" y="603275"/>
                </a:lnTo>
                <a:lnTo>
                  <a:pt x="9082733" y="603275"/>
                </a:lnTo>
                <a:lnTo>
                  <a:pt x="9082733" y="148747"/>
                </a:lnTo>
                <a:lnTo>
                  <a:pt x="9159466" y="148747"/>
                </a:lnTo>
                <a:lnTo>
                  <a:pt x="9159466" y="252640"/>
                </a:lnTo>
                <a:lnTo>
                  <a:pt x="9161839" y="252640"/>
                </a:lnTo>
                <a:cubicBezTo>
                  <a:pt x="9168917" y="217230"/>
                  <a:pt x="9185446" y="188897"/>
                  <a:pt x="9212592" y="168815"/>
                </a:cubicBezTo>
                <a:cubicBezTo>
                  <a:pt x="9239752" y="148747"/>
                  <a:pt x="9271630" y="139303"/>
                  <a:pt x="9308227" y="139303"/>
                </a:cubicBezTo>
                <a:close/>
                <a:moveTo>
                  <a:pt x="8310615" y="139303"/>
                </a:moveTo>
                <a:cubicBezTo>
                  <a:pt x="8348399" y="139303"/>
                  <a:pt x="8380277" y="148747"/>
                  <a:pt x="8409790" y="168815"/>
                </a:cubicBezTo>
                <a:lnTo>
                  <a:pt x="8412156" y="168815"/>
                </a:lnTo>
                <a:cubicBezTo>
                  <a:pt x="8441668" y="188897"/>
                  <a:pt x="8464088" y="216043"/>
                  <a:pt x="8480624" y="251467"/>
                </a:cubicBezTo>
                <a:cubicBezTo>
                  <a:pt x="8497146" y="286878"/>
                  <a:pt x="8505411" y="328200"/>
                  <a:pt x="8505411" y="373069"/>
                </a:cubicBezTo>
                <a:cubicBezTo>
                  <a:pt x="8505411" y="417923"/>
                  <a:pt x="8497146" y="460426"/>
                  <a:pt x="8479445" y="495836"/>
                </a:cubicBezTo>
                <a:cubicBezTo>
                  <a:pt x="8461736" y="532440"/>
                  <a:pt x="8438122" y="560772"/>
                  <a:pt x="8408610" y="580854"/>
                </a:cubicBezTo>
                <a:cubicBezTo>
                  <a:pt x="8379098" y="600922"/>
                  <a:pt x="8346039" y="611546"/>
                  <a:pt x="8309436" y="611546"/>
                </a:cubicBezTo>
                <a:cubicBezTo>
                  <a:pt x="8272839" y="611546"/>
                  <a:pt x="8242147" y="602095"/>
                  <a:pt x="8213815" y="582034"/>
                </a:cubicBezTo>
                <a:cubicBezTo>
                  <a:pt x="8185482" y="561966"/>
                  <a:pt x="8166593" y="534806"/>
                  <a:pt x="8155956" y="499382"/>
                </a:cubicBezTo>
                <a:lnTo>
                  <a:pt x="8153597" y="499382"/>
                </a:lnTo>
                <a:lnTo>
                  <a:pt x="8153597" y="742592"/>
                </a:lnTo>
                <a:lnTo>
                  <a:pt x="8074497" y="742592"/>
                </a:lnTo>
                <a:lnTo>
                  <a:pt x="8074497" y="148747"/>
                </a:lnTo>
                <a:lnTo>
                  <a:pt x="8153597" y="148747"/>
                </a:lnTo>
                <a:lnTo>
                  <a:pt x="8153597" y="252640"/>
                </a:lnTo>
                <a:cubicBezTo>
                  <a:pt x="8163048" y="217230"/>
                  <a:pt x="8183109" y="188897"/>
                  <a:pt x="8211449" y="168815"/>
                </a:cubicBezTo>
                <a:cubicBezTo>
                  <a:pt x="8240961" y="148747"/>
                  <a:pt x="8272839" y="139303"/>
                  <a:pt x="8310615" y="139303"/>
                </a:cubicBezTo>
                <a:close/>
                <a:moveTo>
                  <a:pt x="7526701" y="139303"/>
                </a:moveTo>
                <a:cubicBezTo>
                  <a:pt x="7560932" y="139303"/>
                  <a:pt x="7591624" y="149927"/>
                  <a:pt x="7618777" y="170009"/>
                </a:cubicBezTo>
                <a:cubicBezTo>
                  <a:pt x="7644757" y="190077"/>
                  <a:pt x="7662473" y="218409"/>
                  <a:pt x="7669551" y="252640"/>
                </a:cubicBezTo>
                <a:lnTo>
                  <a:pt x="7670723" y="252640"/>
                </a:lnTo>
                <a:cubicBezTo>
                  <a:pt x="7680174" y="214863"/>
                  <a:pt x="7697883" y="186531"/>
                  <a:pt x="7723863" y="167643"/>
                </a:cubicBezTo>
                <a:cubicBezTo>
                  <a:pt x="7749829" y="148747"/>
                  <a:pt x="7779341" y="139303"/>
                  <a:pt x="7813579" y="139303"/>
                </a:cubicBezTo>
                <a:cubicBezTo>
                  <a:pt x="7840732" y="139303"/>
                  <a:pt x="7866712" y="145208"/>
                  <a:pt x="7889133" y="158199"/>
                </a:cubicBezTo>
                <a:lnTo>
                  <a:pt x="7890326" y="157019"/>
                </a:lnTo>
                <a:cubicBezTo>
                  <a:pt x="7912746" y="168815"/>
                  <a:pt x="7930455" y="186531"/>
                  <a:pt x="7943445" y="210138"/>
                </a:cubicBezTo>
                <a:cubicBezTo>
                  <a:pt x="7956435" y="233752"/>
                  <a:pt x="7962341" y="259732"/>
                  <a:pt x="7962341" y="291596"/>
                </a:cubicBezTo>
                <a:lnTo>
                  <a:pt x="7962341" y="603275"/>
                </a:lnTo>
                <a:lnTo>
                  <a:pt x="7883234" y="603275"/>
                </a:lnTo>
                <a:lnTo>
                  <a:pt x="7883234" y="299868"/>
                </a:lnTo>
                <a:cubicBezTo>
                  <a:pt x="7883234" y="271535"/>
                  <a:pt x="7874969" y="247922"/>
                  <a:pt x="7857268" y="230206"/>
                </a:cubicBezTo>
                <a:cubicBezTo>
                  <a:pt x="7840732" y="212511"/>
                  <a:pt x="7818311" y="203067"/>
                  <a:pt x="7789965" y="203067"/>
                </a:cubicBezTo>
                <a:cubicBezTo>
                  <a:pt x="7754555" y="203067"/>
                  <a:pt x="7726215" y="218409"/>
                  <a:pt x="7704975" y="247922"/>
                </a:cubicBezTo>
                <a:cubicBezTo>
                  <a:pt x="7683713" y="277434"/>
                  <a:pt x="7673097" y="318756"/>
                  <a:pt x="7673097" y="370703"/>
                </a:cubicBezTo>
                <a:lnTo>
                  <a:pt x="7673097" y="603275"/>
                </a:lnTo>
                <a:lnTo>
                  <a:pt x="7593990" y="603275"/>
                </a:lnTo>
                <a:lnTo>
                  <a:pt x="7593990" y="299868"/>
                </a:lnTo>
                <a:cubicBezTo>
                  <a:pt x="7593990" y="271535"/>
                  <a:pt x="7585725" y="249094"/>
                  <a:pt x="7568024" y="230206"/>
                </a:cubicBezTo>
                <a:cubicBezTo>
                  <a:pt x="7551488" y="212511"/>
                  <a:pt x="7529053" y="203067"/>
                  <a:pt x="7501901" y="203067"/>
                </a:cubicBezTo>
                <a:cubicBezTo>
                  <a:pt x="7466483" y="203067"/>
                  <a:pt x="7438151" y="218409"/>
                  <a:pt x="7416897" y="249094"/>
                </a:cubicBezTo>
                <a:cubicBezTo>
                  <a:pt x="7395649" y="279800"/>
                  <a:pt x="7385025" y="319936"/>
                  <a:pt x="7385025" y="370703"/>
                </a:cubicBezTo>
                <a:lnTo>
                  <a:pt x="7385025" y="603275"/>
                </a:lnTo>
                <a:lnTo>
                  <a:pt x="7305926" y="603275"/>
                </a:lnTo>
                <a:lnTo>
                  <a:pt x="7305926" y="148747"/>
                </a:lnTo>
                <a:lnTo>
                  <a:pt x="7382659" y="148747"/>
                </a:lnTo>
                <a:lnTo>
                  <a:pt x="7382659" y="252640"/>
                </a:lnTo>
                <a:lnTo>
                  <a:pt x="7385025" y="252640"/>
                </a:lnTo>
                <a:cubicBezTo>
                  <a:pt x="7390931" y="217230"/>
                  <a:pt x="7407459" y="188897"/>
                  <a:pt x="7434605" y="168815"/>
                </a:cubicBezTo>
                <a:cubicBezTo>
                  <a:pt x="7461765" y="148747"/>
                  <a:pt x="7492463" y="139303"/>
                  <a:pt x="7526701" y="139303"/>
                </a:cubicBezTo>
                <a:close/>
                <a:moveTo>
                  <a:pt x="2197474" y="139303"/>
                </a:moveTo>
                <a:cubicBezTo>
                  <a:pt x="2235258" y="139303"/>
                  <a:pt x="2267136" y="148747"/>
                  <a:pt x="2296648" y="168815"/>
                </a:cubicBezTo>
                <a:lnTo>
                  <a:pt x="2299014" y="168815"/>
                </a:lnTo>
                <a:cubicBezTo>
                  <a:pt x="2328526" y="188897"/>
                  <a:pt x="2350961" y="216043"/>
                  <a:pt x="2367483" y="251467"/>
                </a:cubicBezTo>
                <a:cubicBezTo>
                  <a:pt x="2384019" y="286878"/>
                  <a:pt x="2392269" y="328200"/>
                  <a:pt x="2392269" y="373069"/>
                </a:cubicBezTo>
                <a:cubicBezTo>
                  <a:pt x="2392269" y="417923"/>
                  <a:pt x="2384019" y="460426"/>
                  <a:pt x="2366303" y="495836"/>
                </a:cubicBezTo>
                <a:cubicBezTo>
                  <a:pt x="2348594" y="532440"/>
                  <a:pt x="2324981" y="560772"/>
                  <a:pt x="2295468" y="580854"/>
                </a:cubicBezTo>
                <a:cubicBezTo>
                  <a:pt x="2265956" y="600922"/>
                  <a:pt x="2232898" y="611546"/>
                  <a:pt x="2196301" y="611546"/>
                </a:cubicBezTo>
                <a:cubicBezTo>
                  <a:pt x="2159697" y="611546"/>
                  <a:pt x="2129006" y="602095"/>
                  <a:pt x="2100673" y="582034"/>
                </a:cubicBezTo>
                <a:cubicBezTo>
                  <a:pt x="2072340" y="561966"/>
                  <a:pt x="2053452" y="534806"/>
                  <a:pt x="2042814" y="499382"/>
                </a:cubicBezTo>
                <a:lnTo>
                  <a:pt x="2040462" y="499382"/>
                </a:lnTo>
                <a:lnTo>
                  <a:pt x="2040462" y="742592"/>
                </a:lnTo>
                <a:lnTo>
                  <a:pt x="1961356" y="742592"/>
                </a:lnTo>
                <a:lnTo>
                  <a:pt x="1961356" y="148747"/>
                </a:lnTo>
                <a:lnTo>
                  <a:pt x="2040462" y="148747"/>
                </a:lnTo>
                <a:lnTo>
                  <a:pt x="2040462" y="252640"/>
                </a:lnTo>
                <a:cubicBezTo>
                  <a:pt x="2049906" y="217230"/>
                  <a:pt x="2069974" y="188897"/>
                  <a:pt x="2098307" y="168815"/>
                </a:cubicBezTo>
                <a:cubicBezTo>
                  <a:pt x="2127819" y="148747"/>
                  <a:pt x="2159697" y="139303"/>
                  <a:pt x="2197474" y="139303"/>
                </a:cubicBezTo>
                <a:close/>
                <a:moveTo>
                  <a:pt x="5731013" y="138131"/>
                </a:moveTo>
                <a:cubicBezTo>
                  <a:pt x="5798309" y="138131"/>
                  <a:pt x="5850255" y="160565"/>
                  <a:pt x="5885673" y="205419"/>
                </a:cubicBezTo>
                <a:cubicBezTo>
                  <a:pt x="5922277" y="250288"/>
                  <a:pt x="5939978" y="309312"/>
                  <a:pt x="5939978" y="381333"/>
                </a:cubicBezTo>
                <a:lnTo>
                  <a:pt x="5939978" y="396683"/>
                </a:lnTo>
                <a:lnTo>
                  <a:pt x="5938799" y="396683"/>
                </a:lnTo>
                <a:lnTo>
                  <a:pt x="5592890" y="396683"/>
                </a:lnTo>
                <a:cubicBezTo>
                  <a:pt x="5596436" y="443904"/>
                  <a:pt x="5610598" y="481687"/>
                  <a:pt x="5635392" y="508840"/>
                </a:cubicBezTo>
                <a:cubicBezTo>
                  <a:pt x="5660178" y="535986"/>
                  <a:pt x="5692057" y="550149"/>
                  <a:pt x="5732193" y="550149"/>
                </a:cubicBezTo>
                <a:cubicBezTo>
                  <a:pt x="5762892" y="550149"/>
                  <a:pt x="5790051" y="541898"/>
                  <a:pt x="5812472" y="526542"/>
                </a:cubicBezTo>
                <a:cubicBezTo>
                  <a:pt x="5834906" y="511192"/>
                  <a:pt x="5847896" y="489952"/>
                  <a:pt x="5851442" y="465151"/>
                </a:cubicBezTo>
                <a:lnTo>
                  <a:pt x="5931721" y="465151"/>
                </a:lnTo>
                <a:cubicBezTo>
                  <a:pt x="5929354" y="495850"/>
                  <a:pt x="5918731" y="521816"/>
                  <a:pt x="5899842" y="544250"/>
                </a:cubicBezTo>
                <a:cubicBezTo>
                  <a:pt x="5880954" y="566685"/>
                  <a:pt x="5857340" y="583207"/>
                  <a:pt x="5827828" y="595024"/>
                </a:cubicBezTo>
                <a:cubicBezTo>
                  <a:pt x="5798309" y="606821"/>
                  <a:pt x="5766437" y="612733"/>
                  <a:pt x="5733379" y="612733"/>
                </a:cubicBezTo>
                <a:cubicBezTo>
                  <a:pt x="5689705" y="612733"/>
                  <a:pt x="5651921" y="603289"/>
                  <a:pt x="5617676" y="583207"/>
                </a:cubicBezTo>
                <a:cubicBezTo>
                  <a:pt x="5584618" y="564318"/>
                  <a:pt x="5558652" y="535986"/>
                  <a:pt x="5539764" y="500575"/>
                </a:cubicBezTo>
                <a:cubicBezTo>
                  <a:pt x="5520875" y="465151"/>
                  <a:pt x="5512604" y="422649"/>
                  <a:pt x="5512604" y="375421"/>
                </a:cubicBezTo>
                <a:cubicBezTo>
                  <a:pt x="5512604" y="330567"/>
                  <a:pt x="5520875" y="289244"/>
                  <a:pt x="5538577" y="253834"/>
                </a:cubicBezTo>
                <a:cubicBezTo>
                  <a:pt x="5556286" y="218409"/>
                  <a:pt x="5581072" y="190077"/>
                  <a:pt x="5614130" y="168829"/>
                </a:cubicBezTo>
                <a:cubicBezTo>
                  <a:pt x="5647188" y="148747"/>
                  <a:pt x="5686159" y="138131"/>
                  <a:pt x="5731013" y="138131"/>
                </a:cubicBezTo>
                <a:close/>
                <a:moveTo>
                  <a:pt x="3120712" y="138131"/>
                </a:moveTo>
                <a:cubicBezTo>
                  <a:pt x="3128976" y="138131"/>
                  <a:pt x="3137248" y="138131"/>
                  <a:pt x="3145498" y="139303"/>
                </a:cubicBezTo>
                <a:lnTo>
                  <a:pt x="3145498" y="140497"/>
                </a:lnTo>
                <a:lnTo>
                  <a:pt x="3145498" y="216050"/>
                </a:lnTo>
                <a:cubicBezTo>
                  <a:pt x="3133702" y="212511"/>
                  <a:pt x="3120712" y="210138"/>
                  <a:pt x="3105362" y="210138"/>
                </a:cubicBezTo>
                <a:cubicBezTo>
                  <a:pt x="3066406" y="210138"/>
                  <a:pt x="3038074" y="224308"/>
                  <a:pt x="3019186" y="252640"/>
                </a:cubicBezTo>
                <a:cubicBezTo>
                  <a:pt x="3000297" y="280980"/>
                  <a:pt x="2990853" y="322302"/>
                  <a:pt x="2990853" y="375421"/>
                </a:cubicBezTo>
                <a:lnTo>
                  <a:pt x="2990853" y="602095"/>
                </a:lnTo>
                <a:lnTo>
                  <a:pt x="2911747" y="602095"/>
                </a:lnTo>
                <a:lnTo>
                  <a:pt x="2911747" y="148747"/>
                </a:lnTo>
                <a:lnTo>
                  <a:pt x="2988487" y="148747"/>
                </a:lnTo>
                <a:lnTo>
                  <a:pt x="2988487" y="257366"/>
                </a:lnTo>
                <a:lnTo>
                  <a:pt x="2990853" y="257366"/>
                </a:lnTo>
                <a:cubicBezTo>
                  <a:pt x="2995572" y="220776"/>
                  <a:pt x="3008548" y="191250"/>
                  <a:pt x="3032162" y="170009"/>
                </a:cubicBezTo>
                <a:cubicBezTo>
                  <a:pt x="3055776" y="148747"/>
                  <a:pt x="3084108" y="138131"/>
                  <a:pt x="3120712" y="138131"/>
                </a:cubicBezTo>
                <a:close/>
                <a:moveTo>
                  <a:pt x="276778" y="100626"/>
                </a:moveTo>
                <a:cubicBezTo>
                  <a:pt x="436665" y="100626"/>
                  <a:pt x="553555" y="221550"/>
                  <a:pt x="553555" y="376056"/>
                </a:cubicBezTo>
                <a:cubicBezTo>
                  <a:pt x="553555" y="530569"/>
                  <a:pt x="436665" y="651494"/>
                  <a:pt x="276778" y="651494"/>
                </a:cubicBezTo>
                <a:lnTo>
                  <a:pt x="276778" y="650146"/>
                </a:lnTo>
                <a:cubicBezTo>
                  <a:pt x="118237" y="650146"/>
                  <a:pt x="0" y="529229"/>
                  <a:pt x="0" y="374716"/>
                </a:cubicBezTo>
                <a:cubicBezTo>
                  <a:pt x="0" y="220203"/>
                  <a:pt x="116890" y="100626"/>
                  <a:pt x="276778" y="100626"/>
                </a:cubicBezTo>
                <a:close/>
                <a:moveTo>
                  <a:pt x="3793648" y="100347"/>
                </a:moveTo>
                <a:cubicBezTo>
                  <a:pt x="3803092" y="100347"/>
                  <a:pt x="3813723" y="100347"/>
                  <a:pt x="3823167" y="103893"/>
                </a:cubicBezTo>
                <a:lnTo>
                  <a:pt x="3823167" y="175907"/>
                </a:lnTo>
                <a:cubicBezTo>
                  <a:pt x="3814903" y="173555"/>
                  <a:pt x="3804279" y="171182"/>
                  <a:pt x="3791289" y="171182"/>
                </a:cubicBezTo>
                <a:cubicBezTo>
                  <a:pt x="3767675" y="171182"/>
                  <a:pt x="3751146" y="177087"/>
                  <a:pt x="3740522" y="190077"/>
                </a:cubicBezTo>
                <a:cubicBezTo>
                  <a:pt x="3765309" y="216050"/>
                  <a:pt x="3777119" y="247922"/>
                  <a:pt x="3777119" y="284518"/>
                </a:cubicBezTo>
                <a:cubicBezTo>
                  <a:pt x="3777119" y="312858"/>
                  <a:pt x="3770034" y="337644"/>
                  <a:pt x="3754685" y="360079"/>
                </a:cubicBezTo>
                <a:cubicBezTo>
                  <a:pt x="3740522" y="382513"/>
                  <a:pt x="3719275" y="400229"/>
                  <a:pt x="3692122" y="413205"/>
                </a:cubicBezTo>
                <a:cubicBezTo>
                  <a:pt x="3664962" y="426195"/>
                  <a:pt x="3633084" y="432093"/>
                  <a:pt x="3596494" y="432093"/>
                </a:cubicBezTo>
                <a:cubicBezTo>
                  <a:pt x="3553991" y="432093"/>
                  <a:pt x="3518567" y="423829"/>
                  <a:pt x="3489055" y="408479"/>
                </a:cubicBezTo>
                <a:cubicBezTo>
                  <a:pt x="3470167" y="415571"/>
                  <a:pt x="3460722" y="428561"/>
                  <a:pt x="3460722" y="447449"/>
                </a:cubicBezTo>
                <a:cubicBezTo>
                  <a:pt x="3460722" y="460426"/>
                  <a:pt x="3466621" y="469870"/>
                  <a:pt x="3477244" y="476962"/>
                </a:cubicBezTo>
                <a:cubicBezTo>
                  <a:pt x="3487882" y="484039"/>
                  <a:pt x="3505577" y="486406"/>
                  <a:pt x="3530384" y="486406"/>
                </a:cubicBezTo>
                <a:lnTo>
                  <a:pt x="3659064" y="486406"/>
                </a:lnTo>
                <a:cubicBezTo>
                  <a:pt x="3706285" y="486406"/>
                  <a:pt x="3746420" y="495850"/>
                  <a:pt x="3780665" y="514738"/>
                </a:cubicBezTo>
                <a:cubicBezTo>
                  <a:pt x="3813723" y="533627"/>
                  <a:pt x="3830245" y="566685"/>
                  <a:pt x="3830245" y="615085"/>
                </a:cubicBezTo>
                <a:cubicBezTo>
                  <a:pt x="3830245" y="707167"/>
                  <a:pt x="3753512" y="754402"/>
                  <a:pt x="3601219" y="754402"/>
                </a:cubicBezTo>
                <a:cubicBezTo>
                  <a:pt x="3525659" y="754402"/>
                  <a:pt x="3470167" y="744958"/>
                  <a:pt x="3434742" y="728422"/>
                </a:cubicBezTo>
                <a:lnTo>
                  <a:pt x="3438288" y="727249"/>
                </a:lnTo>
                <a:cubicBezTo>
                  <a:pt x="3402878" y="709534"/>
                  <a:pt x="3385162" y="682381"/>
                  <a:pt x="3385162" y="646963"/>
                </a:cubicBezTo>
                <a:cubicBezTo>
                  <a:pt x="3385162" y="599743"/>
                  <a:pt x="3415854" y="567864"/>
                  <a:pt x="3478438" y="552522"/>
                </a:cubicBezTo>
                <a:lnTo>
                  <a:pt x="3478438" y="548976"/>
                </a:lnTo>
                <a:cubicBezTo>
                  <a:pt x="3448912" y="546617"/>
                  <a:pt x="3426492" y="538352"/>
                  <a:pt x="3411128" y="524182"/>
                </a:cubicBezTo>
                <a:cubicBezTo>
                  <a:pt x="3395786" y="511192"/>
                  <a:pt x="3387521" y="493484"/>
                  <a:pt x="3387521" y="471063"/>
                </a:cubicBezTo>
                <a:cubicBezTo>
                  <a:pt x="3387521" y="448629"/>
                  <a:pt x="3395786" y="432093"/>
                  <a:pt x="3411128" y="419117"/>
                </a:cubicBezTo>
                <a:cubicBezTo>
                  <a:pt x="3426492" y="406127"/>
                  <a:pt x="3446553" y="397855"/>
                  <a:pt x="3470167" y="393137"/>
                </a:cubicBezTo>
                <a:cubicBezTo>
                  <a:pt x="3453631" y="378967"/>
                  <a:pt x="3440654" y="363625"/>
                  <a:pt x="3432390" y="344736"/>
                </a:cubicBezTo>
                <a:cubicBezTo>
                  <a:pt x="3424118" y="325848"/>
                  <a:pt x="3419400" y="305766"/>
                  <a:pt x="3419400" y="284518"/>
                </a:cubicBezTo>
                <a:cubicBezTo>
                  <a:pt x="3419400" y="256186"/>
                  <a:pt x="3426492" y="231399"/>
                  <a:pt x="3440654" y="208965"/>
                </a:cubicBezTo>
                <a:cubicBezTo>
                  <a:pt x="3454824" y="186531"/>
                  <a:pt x="3474892" y="170009"/>
                  <a:pt x="3502045" y="157019"/>
                </a:cubicBezTo>
                <a:cubicBezTo>
                  <a:pt x="3529191" y="144029"/>
                  <a:pt x="3561069" y="138131"/>
                  <a:pt x="3598846" y="138131"/>
                </a:cubicBezTo>
                <a:cubicBezTo>
                  <a:pt x="3648440" y="138131"/>
                  <a:pt x="3688576" y="148747"/>
                  <a:pt x="3720454" y="171182"/>
                </a:cubicBezTo>
                <a:cubicBezTo>
                  <a:pt x="3724000" y="123961"/>
                  <a:pt x="3748787" y="100347"/>
                  <a:pt x="3793648" y="100347"/>
                </a:cubicBezTo>
                <a:close/>
                <a:moveTo>
                  <a:pt x="6048590" y="41316"/>
                </a:moveTo>
                <a:lnTo>
                  <a:pt x="6127696" y="41316"/>
                </a:lnTo>
                <a:lnTo>
                  <a:pt x="6127696" y="148747"/>
                </a:lnTo>
                <a:lnTo>
                  <a:pt x="6228043" y="148747"/>
                </a:lnTo>
                <a:lnTo>
                  <a:pt x="6228043" y="211318"/>
                </a:lnTo>
                <a:lnTo>
                  <a:pt x="6128875" y="211318"/>
                </a:lnTo>
                <a:lnTo>
                  <a:pt x="6128875" y="476948"/>
                </a:lnTo>
                <a:cubicBezTo>
                  <a:pt x="6128875" y="501748"/>
                  <a:pt x="6133594" y="519450"/>
                  <a:pt x="6143038" y="531260"/>
                </a:cubicBezTo>
                <a:cubicBezTo>
                  <a:pt x="6152482" y="541884"/>
                  <a:pt x="6166652" y="547782"/>
                  <a:pt x="6184361" y="547782"/>
                </a:cubicBezTo>
                <a:cubicBezTo>
                  <a:pt x="6200883" y="547782"/>
                  <a:pt x="6215052" y="544250"/>
                  <a:pt x="6229222" y="538338"/>
                </a:cubicBezTo>
                <a:lnTo>
                  <a:pt x="6229222" y="603275"/>
                </a:lnTo>
                <a:cubicBezTo>
                  <a:pt x="6212700" y="609173"/>
                  <a:pt x="6193812" y="612719"/>
                  <a:pt x="6172550" y="612719"/>
                </a:cubicBezTo>
                <a:cubicBezTo>
                  <a:pt x="6133594" y="612719"/>
                  <a:pt x="6104082" y="602095"/>
                  <a:pt x="6081648" y="580840"/>
                </a:cubicBezTo>
                <a:cubicBezTo>
                  <a:pt x="6059213" y="559600"/>
                  <a:pt x="6048590" y="527714"/>
                  <a:pt x="6048590" y="486392"/>
                </a:cubicBezTo>
                <a:lnTo>
                  <a:pt x="6048590" y="211318"/>
                </a:lnTo>
                <a:lnTo>
                  <a:pt x="5983653" y="211318"/>
                </a:lnTo>
                <a:lnTo>
                  <a:pt x="5983653" y="148747"/>
                </a:lnTo>
                <a:lnTo>
                  <a:pt x="6048590" y="148747"/>
                </a:lnTo>
                <a:close/>
                <a:moveTo>
                  <a:pt x="4417012" y="41316"/>
                </a:moveTo>
                <a:lnTo>
                  <a:pt x="4496118" y="41316"/>
                </a:lnTo>
                <a:lnTo>
                  <a:pt x="4496118" y="148747"/>
                </a:lnTo>
                <a:lnTo>
                  <a:pt x="4596465" y="148747"/>
                </a:lnTo>
                <a:lnTo>
                  <a:pt x="4596465" y="211318"/>
                </a:lnTo>
                <a:lnTo>
                  <a:pt x="4497291" y="211318"/>
                </a:lnTo>
                <a:lnTo>
                  <a:pt x="4497291" y="476948"/>
                </a:lnTo>
                <a:cubicBezTo>
                  <a:pt x="4497291" y="501748"/>
                  <a:pt x="4502016" y="519450"/>
                  <a:pt x="4511460" y="531260"/>
                </a:cubicBezTo>
                <a:cubicBezTo>
                  <a:pt x="4520904" y="541884"/>
                  <a:pt x="4535074" y="547782"/>
                  <a:pt x="4552783" y="547782"/>
                </a:cubicBezTo>
                <a:cubicBezTo>
                  <a:pt x="4569305" y="547782"/>
                  <a:pt x="4583475" y="544250"/>
                  <a:pt x="4597644" y="538338"/>
                </a:cubicBezTo>
                <a:lnTo>
                  <a:pt x="4597644" y="603275"/>
                </a:lnTo>
                <a:cubicBezTo>
                  <a:pt x="4581122" y="609173"/>
                  <a:pt x="4562227" y="612719"/>
                  <a:pt x="4540972" y="612719"/>
                </a:cubicBezTo>
                <a:cubicBezTo>
                  <a:pt x="4502016" y="612719"/>
                  <a:pt x="4472504" y="602095"/>
                  <a:pt x="4450070" y="580840"/>
                </a:cubicBezTo>
                <a:cubicBezTo>
                  <a:pt x="4427635" y="559600"/>
                  <a:pt x="4417012" y="527714"/>
                  <a:pt x="4417012" y="486392"/>
                </a:cubicBezTo>
                <a:lnTo>
                  <a:pt x="4417012" y="211318"/>
                </a:lnTo>
                <a:lnTo>
                  <a:pt x="4352075" y="211318"/>
                </a:lnTo>
                <a:lnTo>
                  <a:pt x="4352075" y="148747"/>
                </a:lnTo>
                <a:lnTo>
                  <a:pt x="4417012" y="148747"/>
                </a:lnTo>
                <a:close/>
                <a:moveTo>
                  <a:pt x="4930563" y="24794"/>
                </a:moveTo>
                <a:lnTo>
                  <a:pt x="5034456" y="24794"/>
                </a:lnTo>
                <a:lnTo>
                  <a:pt x="5288289" y="420290"/>
                </a:lnTo>
                <a:cubicBezTo>
                  <a:pt x="5304811" y="447449"/>
                  <a:pt x="5321340" y="478141"/>
                  <a:pt x="5337870" y="511192"/>
                </a:cubicBezTo>
                <a:lnTo>
                  <a:pt x="5341408" y="511192"/>
                </a:lnTo>
                <a:cubicBezTo>
                  <a:pt x="5339042" y="479314"/>
                  <a:pt x="5337870" y="443904"/>
                  <a:pt x="5337870" y="406127"/>
                </a:cubicBezTo>
                <a:lnTo>
                  <a:pt x="5337870" y="24794"/>
                </a:lnTo>
                <a:lnTo>
                  <a:pt x="5418148" y="24794"/>
                </a:lnTo>
                <a:lnTo>
                  <a:pt x="5418148" y="603289"/>
                </a:lnTo>
                <a:lnTo>
                  <a:pt x="5314256" y="603289"/>
                </a:lnTo>
                <a:lnTo>
                  <a:pt x="5059242" y="210138"/>
                </a:lnTo>
                <a:cubicBezTo>
                  <a:pt x="5040354" y="179453"/>
                  <a:pt x="5023832" y="148747"/>
                  <a:pt x="5010842" y="118063"/>
                </a:cubicBezTo>
                <a:lnTo>
                  <a:pt x="5007296" y="118063"/>
                </a:lnTo>
                <a:cubicBezTo>
                  <a:pt x="5009669" y="149941"/>
                  <a:pt x="5010842" y="184172"/>
                  <a:pt x="5010842" y="221955"/>
                </a:cubicBezTo>
                <a:lnTo>
                  <a:pt x="5010842" y="603289"/>
                </a:lnTo>
                <a:lnTo>
                  <a:pt x="4930563" y="603289"/>
                </a:lnTo>
                <a:close/>
                <a:moveTo>
                  <a:pt x="1112519" y="14156"/>
                </a:moveTo>
                <a:cubicBezTo>
                  <a:pt x="1158561" y="14156"/>
                  <a:pt x="1199890" y="23600"/>
                  <a:pt x="1236487" y="40136"/>
                </a:cubicBezTo>
                <a:cubicBezTo>
                  <a:pt x="1273077" y="56658"/>
                  <a:pt x="1302603" y="82638"/>
                  <a:pt x="1323851" y="115696"/>
                </a:cubicBezTo>
                <a:cubicBezTo>
                  <a:pt x="1345105" y="148747"/>
                  <a:pt x="1356902" y="186531"/>
                  <a:pt x="1359275" y="230206"/>
                </a:cubicBezTo>
                <a:lnTo>
                  <a:pt x="1274271" y="230206"/>
                </a:lnTo>
                <a:cubicBezTo>
                  <a:pt x="1270725" y="185337"/>
                  <a:pt x="1253009" y="148747"/>
                  <a:pt x="1223497" y="122774"/>
                </a:cubicBezTo>
                <a:cubicBezTo>
                  <a:pt x="1193985" y="96801"/>
                  <a:pt x="1156208" y="82638"/>
                  <a:pt x="1111340" y="82638"/>
                </a:cubicBezTo>
                <a:cubicBezTo>
                  <a:pt x="1074736" y="82638"/>
                  <a:pt x="1042871" y="92068"/>
                  <a:pt x="1014539" y="112150"/>
                </a:cubicBezTo>
                <a:cubicBezTo>
                  <a:pt x="986199" y="132218"/>
                  <a:pt x="964945" y="158199"/>
                  <a:pt x="949602" y="193609"/>
                </a:cubicBezTo>
                <a:cubicBezTo>
                  <a:pt x="934246" y="227840"/>
                  <a:pt x="925989" y="266810"/>
                  <a:pt x="925989" y="311664"/>
                </a:cubicBezTo>
                <a:cubicBezTo>
                  <a:pt x="925989" y="356533"/>
                  <a:pt x="934246" y="396669"/>
                  <a:pt x="949602" y="432093"/>
                </a:cubicBezTo>
                <a:cubicBezTo>
                  <a:pt x="964945" y="467503"/>
                  <a:pt x="987379" y="495836"/>
                  <a:pt x="1014539" y="514731"/>
                </a:cubicBezTo>
                <a:cubicBezTo>
                  <a:pt x="1041685" y="533620"/>
                  <a:pt x="1074736" y="544236"/>
                  <a:pt x="1111340" y="544236"/>
                </a:cubicBezTo>
                <a:cubicBezTo>
                  <a:pt x="1139672" y="544236"/>
                  <a:pt x="1165652" y="538338"/>
                  <a:pt x="1190446" y="525348"/>
                </a:cubicBezTo>
                <a:cubicBezTo>
                  <a:pt x="1214053" y="512372"/>
                  <a:pt x="1232941" y="495836"/>
                  <a:pt x="1248290" y="473402"/>
                </a:cubicBezTo>
                <a:cubicBezTo>
                  <a:pt x="1263633" y="450981"/>
                  <a:pt x="1271904" y="425001"/>
                  <a:pt x="1274271" y="396669"/>
                </a:cubicBezTo>
                <a:lnTo>
                  <a:pt x="1359275" y="396669"/>
                </a:lnTo>
                <a:cubicBezTo>
                  <a:pt x="1356902" y="439171"/>
                  <a:pt x="1345105" y="476948"/>
                  <a:pt x="1323851" y="510006"/>
                </a:cubicBezTo>
                <a:cubicBezTo>
                  <a:pt x="1302603" y="543064"/>
                  <a:pt x="1273077" y="567850"/>
                  <a:pt x="1236487" y="586739"/>
                </a:cubicBezTo>
                <a:cubicBezTo>
                  <a:pt x="1199890" y="604454"/>
                  <a:pt x="1158561" y="613898"/>
                  <a:pt x="1112519" y="613898"/>
                </a:cubicBezTo>
                <a:cubicBezTo>
                  <a:pt x="1059393" y="613898"/>
                  <a:pt x="1013345" y="600908"/>
                  <a:pt x="972037" y="574942"/>
                </a:cubicBezTo>
                <a:cubicBezTo>
                  <a:pt x="930714" y="548962"/>
                  <a:pt x="900008" y="513552"/>
                  <a:pt x="876402" y="467503"/>
                </a:cubicBezTo>
                <a:cubicBezTo>
                  <a:pt x="853974" y="421455"/>
                  <a:pt x="842164" y="369509"/>
                  <a:pt x="842164" y="311664"/>
                </a:cubicBezTo>
                <a:cubicBezTo>
                  <a:pt x="842164" y="253820"/>
                  <a:pt x="853974" y="201873"/>
                  <a:pt x="876402" y="157005"/>
                </a:cubicBezTo>
                <a:cubicBezTo>
                  <a:pt x="898836" y="112150"/>
                  <a:pt x="930714" y="76726"/>
                  <a:pt x="972037" y="51933"/>
                </a:cubicBezTo>
                <a:cubicBezTo>
                  <a:pt x="1013345" y="27146"/>
                  <a:pt x="1059393" y="14156"/>
                  <a:pt x="1112519" y="14156"/>
                </a:cubicBezTo>
                <a:close/>
                <a:moveTo>
                  <a:pt x="3914070" y="0"/>
                </a:moveTo>
                <a:lnTo>
                  <a:pt x="3993176" y="0"/>
                </a:lnTo>
                <a:lnTo>
                  <a:pt x="3993176" y="182999"/>
                </a:lnTo>
                <a:cubicBezTo>
                  <a:pt x="3993176" y="210152"/>
                  <a:pt x="3993176" y="233766"/>
                  <a:pt x="3991983" y="253834"/>
                </a:cubicBezTo>
                <a:lnTo>
                  <a:pt x="3995528" y="253834"/>
                </a:lnTo>
                <a:cubicBezTo>
                  <a:pt x="4002620" y="219596"/>
                  <a:pt x="4019142" y="191264"/>
                  <a:pt x="4046302" y="171182"/>
                </a:cubicBezTo>
                <a:cubicBezTo>
                  <a:pt x="4073455" y="151121"/>
                  <a:pt x="4104147" y="140497"/>
                  <a:pt x="4139571" y="140497"/>
                </a:cubicBezTo>
                <a:cubicBezTo>
                  <a:pt x="4169083" y="140497"/>
                  <a:pt x="4195050" y="147575"/>
                  <a:pt x="4218670" y="160565"/>
                </a:cubicBezTo>
                <a:lnTo>
                  <a:pt x="4218670" y="158206"/>
                </a:lnTo>
                <a:cubicBezTo>
                  <a:pt x="4242270" y="171182"/>
                  <a:pt x="4259986" y="190077"/>
                  <a:pt x="4274149" y="213684"/>
                </a:cubicBezTo>
                <a:cubicBezTo>
                  <a:pt x="4287139" y="237298"/>
                  <a:pt x="4294217" y="264457"/>
                  <a:pt x="4294217" y="295156"/>
                </a:cubicBezTo>
                <a:lnTo>
                  <a:pt x="4294217" y="602109"/>
                </a:lnTo>
                <a:lnTo>
                  <a:pt x="4215124" y="602109"/>
                </a:lnTo>
                <a:lnTo>
                  <a:pt x="4215124" y="310499"/>
                </a:lnTo>
                <a:cubicBezTo>
                  <a:pt x="4215124" y="276268"/>
                  <a:pt x="4206860" y="249108"/>
                  <a:pt x="4189151" y="230220"/>
                </a:cubicBezTo>
                <a:cubicBezTo>
                  <a:pt x="4171449" y="211332"/>
                  <a:pt x="4147822" y="201887"/>
                  <a:pt x="4118309" y="201887"/>
                </a:cubicBezTo>
                <a:cubicBezTo>
                  <a:pt x="4080533" y="201887"/>
                  <a:pt x="4051021" y="216050"/>
                  <a:pt x="4027407" y="245562"/>
                </a:cubicBezTo>
                <a:cubicBezTo>
                  <a:pt x="4003800" y="275074"/>
                  <a:pt x="3993176" y="315224"/>
                  <a:pt x="3993176" y="367171"/>
                </a:cubicBezTo>
                <a:lnTo>
                  <a:pt x="3993176" y="603289"/>
                </a:lnTo>
                <a:lnTo>
                  <a:pt x="3914070" y="603289"/>
                </a:lnTo>
                <a:close/>
                <a:moveTo>
                  <a:pt x="3215160" y="0"/>
                </a:moveTo>
                <a:lnTo>
                  <a:pt x="3301337" y="0"/>
                </a:lnTo>
                <a:lnTo>
                  <a:pt x="3301337" y="83825"/>
                </a:lnTo>
                <a:lnTo>
                  <a:pt x="3215160" y="83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Logo - freeform">
            <a:extLst>
              <a:ext uri="{FF2B5EF4-FFF2-40B4-BE49-F238E27FC236}">
                <a16:creationId xmlns:a16="http://schemas.microsoft.com/office/drawing/2014/main" id="{5878C325-C41B-A57A-B08F-D70E6443684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white">
          <a:xfrm>
            <a:off x="187324" y="1864444"/>
            <a:ext cx="1679576" cy="255624"/>
          </a:xfrm>
          <a:custGeom>
            <a:avLst/>
            <a:gdLst>
              <a:gd name="connsiteX0" fmla="*/ 11589172 w 14787902"/>
              <a:gd name="connsiteY0" fmla="*/ 1086010 h 2250653"/>
              <a:gd name="connsiteX1" fmla="*/ 11293040 w 14787902"/>
              <a:gd name="connsiteY1" fmla="*/ 1204426 h 2250653"/>
              <a:gd name="connsiteX2" fmla="*/ 10917900 w 14787902"/>
              <a:gd name="connsiteY2" fmla="*/ 1421553 h 2250653"/>
              <a:gd name="connsiteX3" fmla="*/ 11174624 w 14787902"/>
              <a:gd name="connsiteY3" fmla="*/ 1618975 h 2250653"/>
              <a:gd name="connsiteX4" fmla="*/ 11589172 w 14787902"/>
              <a:gd name="connsiteY4" fmla="*/ 1145124 h 2250653"/>
              <a:gd name="connsiteX5" fmla="*/ 2369254 w 14787902"/>
              <a:gd name="connsiteY5" fmla="*/ 552857 h 2250653"/>
              <a:gd name="connsiteX6" fmla="*/ 1954706 w 14787902"/>
              <a:gd name="connsiteY6" fmla="*/ 967408 h 2250653"/>
              <a:gd name="connsiteX7" fmla="*/ 2764099 w 14787902"/>
              <a:gd name="connsiteY7" fmla="*/ 967408 h 2250653"/>
              <a:gd name="connsiteX8" fmla="*/ 2369254 w 14787902"/>
              <a:gd name="connsiteY8" fmla="*/ 552857 h 2250653"/>
              <a:gd name="connsiteX9" fmla="*/ 6120654 w 14787902"/>
              <a:gd name="connsiteY9" fmla="*/ 552670 h 2250653"/>
              <a:gd name="connsiteX10" fmla="*/ 5686211 w 14787902"/>
              <a:gd name="connsiteY10" fmla="*/ 1085823 h 2250653"/>
              <a:gd name="connsiteX11" fmla="*/ 6120654 w 14787902"/>
              <a:gd name="connsiteY11" fmla="*/ 1618975 h 2250653"/>
              <a:gd name="connsiteX12" fmla="*/ 6535203 w 14787902"/>
              <a:gd name="connsiteY12" fmla="*/ 1085823 h 2250653"/>
              <a:gd name="connsiteX13" fmla="*/ 6120654 w 14787902"/>
              <a:gd name="connsiteY13" fmla="*/ 552670 h 2250653"/>
              <a:gd name="connsiteX14" fmla="*/ 9891567 w 14787902"/>
              <a:gd name="connsiteY14" fmla="*/ 532964 h 2250653"/>
              <a:gd name="connsiteX15" fmla="*/ 9457125 w 14787902"/>
              <a:gd name="connsiteY15" fmla="*/ 1085823 h 2250653"/>
              <a:gd name="connsiteX16" fmla="*/ 9891567 w 14787902"/>
              <a:gd name="connsiteY16" fmla="*/ 1618975 h 2250653"/>
              <a:gd name="connsiteX17" fmla="*/ 10286412 w 14787902"/>
              <a:gd name="connsiteY17" fmla="*/ 1066118 h 2250653"/>
              <a:gd name="connsiteX18" fmla="*/ 9891567 w 14787902"/>
              <a:gd name="connsiteY18" fmla="*/ 532964 h 2250653"/>
              <a:gd name="connsiteX19" fmla="*/ 13445542 w 14787902"/>
              <a:gd name="connsiteY19" fmla="*/ 375139 h 2250653"/>
              <a:gd name="connsiteX20" fmla="*/ 13721972 w 14787902"/>
              <a:gd name="connsiteY20" fmla="*/ 375139 h 2250653"/>
              <a:gd name="connsiteX21" fmla="*/ 14057702 w 14787902"/>
              <a:gd name="connsiteY21" fmla="*/ 1303137 h 2250653"/>
              <a:gd name="connsiteX22" fmla="*/ 14117004 w 14787902"/>
              <a:gd name="connsiteY22" fmla="*/ 1559861 h 2250653"/>
              <a:gd name="connsiteX23" fmla="*/ 14136708 w 14787902"/>
              <a:gd name="connsiteY23" fmla="*/ 1559861 h 2250653"/>
              <a:gd name="connsiteX24" fmla="*/ 14196010 w 14787902"/>
              <a:gd name="connsiteY24" fmla="*/ 1303137 h 2250653"/>
              <a:gd name="connsiteX25" fmla="*/ 14531740 w 14787902"/>
              <a:gd name="connsiteY25" fmla="*/ 375139 h 2250653"/>
              <a:gd name="connsiteX26" fmla="*/ 14787902 w 14787902"/>
              <a:gd name="connsiteY26" fmla="*/ 375139 h 2250653"/>
              <a:gd name="connsiteX27" fmla="*/ 14274641 w 14787902"/>
              <a:gd name="connsiteY27" fmla="*/ 1737392 h 2250653"/>
              <a:gd name="connsiteX28" fmla="*/ 13702079 w 14787902"/>
              <a:gd name="connsiteY28" fmla="*/ 2250653 h 2250653"/>
              <a:gd name="connsiteX29" fmla="*/ 13524361 w 14787902"/>
              <a:gd name="connsiteY29" fmla="*/ 2211243 h 2250653"/>
              <a:gd name="connsiteX30" fmla="*/ 13524361 w 14787902"/>
              <a:gd name="connsiteY30" fmla="*/ 2013820 h 2250653"/>
              <a:gd name="connsiteX31" fmla="*/ 13682374 w 14787902"/>
              <a:gd name="connsiteY31" fmla="*/ 2053231 h 2250653"/>
              <a:gd name="connsiteX32" fmla="*/ 14018104 w 14787902"/>
              <a:gd name="connsiteY32" fmla="*/ 1816398 h 2250653"/>
              <a:gd name="connsiteX33" fmla="*/ 12872981 w 14787902"/>
              <a:gd name="connsiteY33" fmla="*/ 355435 h 2250653"/>
              <a:gd name="connsiteX34" fmla="*/ 13346832 w 14787902"/>
              <a:gd name="connsiteY34" fmla="*/ 829286 h 2250653"/>
              <a:gd name="connsiteX35" fmla="*/ 13346645 w 14787902"/>
              <a:gd name="connsiteY35" fmla="*/ 829286 h 2250653"/>
              <a:gd name="connsiteX36" fmla="*/ 13346645 w 14787902"/>
              <a:gd name="connsiteY36" fmla="*/ 1776989 h 2250653"/>
              <a:gd name="connsiteX37" fmla="*/ 13109812 w 14787902"/>
              <a:gd name="connsiteY37" fmla="*/ 1776989 h 2250653"/>
              <a:gd name="connsiteX38" fmla="*/ 13109812 w 14787902"/>
              <a:gd name="connsiteY38" fmla="*/ 888587 h 2250653"/>
              <a:gd name="connsiteX39" fmla="*/ 12813678 w 14787902"/>
              <a:gd name="connsiteY39" fmla="*/ 552857 h 2250653"/>
              <a:gd name="connsiteX40" fmla="*/ 12418833 w 14787902"/>
              <a:gd name="connsiteY40" fmla="*/ 1066118 h 2250653"/>
              <a:gd name="connsiteX41" fmla="*/ 12418833 w 14787902"/>
              <a:gd name="connsiteY41" fmla="*/ 1776802 h 2250653"/>
              <a:gd name="connsiteX42" fmla="*/ 12182002 w 14787902"/>
              <a:gd name="connsiteY42" fmla="*/ 1776802 h 2250653"/>
              <a:gd name="connsiteX43" fmla="*/ 12182002 w 14787902"/>
              <a:gd name="connsiteY43" fmla="*/ 375139 h 2250653"/>
              <a:gd name="connsiteX44" fmla="*/ 12418833 w 14787902"/>
              <a:gd name="connsiteY44" fmla="*/ 375139 h 2250653"/>
              <a:gd name="connsiteX45" fmla="*/ 12418833 w 14787902"/>
              <a:gd name="connsiteY45" fmla="*/ 710871 h 2250653"/>
              <a:gd name="connsiteX46" fmla="*/ 12872981 w 14787902"/>
              <a:gd name="connsiteY46" fmla="*/ 355435 h 2250653"/>
              <a:gd name="connsiteX47" fmla="*/ 11293040 w 14787902"/>
              <a:gd name="connsiteY47" fmla="*/ 355435 h 2250653"/>
              <a:gd name="connsiteX48" fmla="*/ 11845896 w 14787902"/>
              <a:gd name="connsiteY48" fmla="*/ 829286 h 2250653"/>
              <a:gd name="connsiteX49" fmla="*/ 11845896 w 14787902"/>
              <a:gd name="connsiteY49" fmla="*/ 1461151 h 2250653"/>
              <a:gd name="connsiteX50" fmla="*/ 11944606 w 14787902"/>
              <a:gd name="connsiteY50" fmla="*/ 1619165 h 2250653"/>
              <a:gd name="connsiteX51" fmla="*/ 12063023 w 14787902"/>
              <a:gd name="connsiteY51" fmla="*/ 1599458 h 2250653"/>
              <a:gd name="connsiteX52" fmla="*/ 12063212 w 14787902"/>
              <a:gd name="connsiteY52" fmla="*/ 1599271 h 2250653"/>
              <a:gd name="connsiteX53" fmla="*/ 12063212 w 14787902"/>
              <a:gd name="connsiteY53" fmla="*/ 1776989 h 2250653"/>
              <a:gd name="connsiteX54" fmla="*/ 11885494 w 14787902"/>
              <a:gd name="connsiteY54" fmla="*/ 1796694 h 2250653"/>
              <a:gd name="connsiteX55" fmla="*/ 11609064 w 14787902"/>
              <a:gd name="connsiteY55" fmla="*/ 1520265 h 2250653"/>
              <a:gd name="connsiteX56" fmla="*/ 11609064 w 14787902"/>
              <a:gd name="connsiteY56" fmla="*/ 1460963 h 2250653"/>
              <a:gd name="connsiteX57" fmla="*/ 11589359 w 14787902"/>
              <a:gd name="connsiteY57" fmla="*/ 1460963 h 2250653"/>
              <a:gd name="connsiteX58" fmla="*/ 11115509 w 14787902"/>
              <a:gd name="connsiteY58" fmla="*/ 1816398 h 2250653"/>
              <a:gd name="connsiteX59" fmla="*/ 10681067 w 14787902"/>
              <a:gd name="connsiteY59" fmla="*/ 1441259 h 2250653"/>
              <a:gd name="connsiteX60" fmla="*/ 11253629 w 14787902"/>
              <a:gd name="connsiteY60" fmla="*/ 1026708 h 2250653"/>
              <a:gd name="connsiteX61" fmla="*/ 11589359 w 14787902"/>
              <a:gd name="connsiteY61" fmla="*/ 769984 h 2250653"/>
              <a:gd name="connsiteX62" fmla="*/ 11293227 w 14787902"/>
              <a:gd name="connsiteY62" fmla="*/ 533153 h 2250653"/>
              <a:gd name="connsiteX63" fmla="*/ 10957497 w 14787902"/>
              <a:gd name="connsiteY63" fmla="*/ 848992 h 2250653"/>
              <a:gd name="connsiteX64" fmla="*/ 10700773 w 14787902"/>
              <a:gd name="connsiteY64" fmla="*/ 848992 h 2250653"/>
              <a:gd name="connsiteX65" fmla="*/ 11293040 w 14787902"/>
              <a:gd name="connsiteY65" fmla="*/ 355435 h 2250653"/>
              <a:gd name="connsiteX66" fmla="*/ 9950869 w 14787902"/>
              <a:gd name="connsiteY66" fmla="*/ 355435 h 2250653"/>
              <a:gd name="connsiteX67" fmla="*/ 10543136 w 14787902"/>
              <a:gd name="connsiteY67" fmla="*/ 1066118 h 2250653"/>
              <a:gd name="connsiteX68" fmla="*/ 9950869 w 14787902"/>
              <a:gd name="connsiteY68" fmla="*/ 1816398 h 2250653"/>
              <a:gd name="connsiteX69" fmla="*/ 9477018 w 14787902"/>
              <a:gd name="connsiteY69" fmla="*/ 1460963 h 2250653"/>
              <a:gd name="connsiteX70" fmla="*/ 9457314 w 14787902"/>
              <a:gd name="connsiteY70" fmla="*/ 1460963 h 2250653"/>
              <a:gd name="connsiteX71" fmla="*/ 9457314 w 14787902"/>
              <a:gd name="connsiteY71" fmla="*/ 2250653 h 2250653"/>
              <a:gd name="connsiteX72" fmla="*/ 9220482 w 14787902"/>
              <a:gd name="connsiteY72" fmla="*/ 2250653 h 2250653"/>
              <a:gd name="connsiteX73" fmla="*/ 9220482 w 14787902"/>
              <a:gd name="connsiteY73" fmla="*/ 375139 h 2250653"/>
              <a:gd name="connsiteX74" fmla="*/ 9457314 w 14787902"/>
              <a:gd name="connsiteY74" fmla="*/ 375139 h 2250653"/>
              <a:gd name="connsiteX75" fmla="*/ 9457314 w 14787902"/>
              <a:gd name="connsiteY75" fmla="*/ 710871 h 2250653"/>
              <a:gd name="connsiteX76" fmla="*/ 9477018 w 14787902"/>
              <a:gd name="connsiteY76" fmla="*/ 710871 h 2250653"/>
              <a:gd name="connsiteX77" fmla="*/ 9950869 w 14787902"/>
              <a:gd name="connsiteY77" fmla="*/ 355435 h 2250653"/>
              <a:gd name="connsiteX78" fmla="*/ 7660247 w 14787902"/>
              <a:gd name="connsiteY78" fmla="*/ 355435 h 2250653"/>
              <a:gd name="connsiteX79" fmla="*/ 8094687 w 14787902"/>
              <a:gd name="connsiteY79" fmla="*/ 710871 h 2250653"/>
              <a:gd name="connsiteX80" fmla="*/ 8529128 w 14787902"/>
              <a:gd name="connsiteY80" fmla="*/ 355435 h 2250653"/>
              <a:gd name="connsiteX81" fmla="*/ 9002979 w 14787902"/>
              <a:gd name="connsiteY81" fmla="*/ 829286 h 2250653"/>
              <a:gd name="connsiteX82" fmla="*/ 9002979 w 14787902"/>
              <a:gd name="connsiteY82" fmla="*/ 1776989 h 2250653"/>
              <a:gd name="connsiteX83" fmla="*/ 8746255 w 14787902"/>
              <a:gd name="connsiteY83" fmla="*/ 1776989 h 2250653"/>
              <a:gd name="connsiteX84" fmla="*/ 8746255 w 14787902"/>
              <a:gd name="connsiteY84" fmla="*/ 848992 h 2250653"/>
              <a:gd name="connsiteX85" fmla="*/ 8469828 w 14787902"/>
              <a:gd name="connsiteY85" fmla="*/ 552857 h 2250653"/>
              <a:gd name="connsiteX86" fmla="*/ 8114393 w 14787902"/>
              <a:gd name="connsiteY86" fmla="*/ 1066118 h 2250653"/>
              <a:gd name="connsiteX87" fmla="*/ 8114393 w 14787902"/>
              <a:gd name="connsiteY87" fmla="*/ 1776802 h 2250653"/>
              <a:gd name="connsiteX88" fmla="*/ 7857667 w 14787902"/>
              <a:gd name="connsiteY88" fmla="*/ 1776802 h 2250653"/>
              <a:gd name="connsiteX89" fmla="*/ 7857667 w 14787902"/>
              <a:gd name="connsiteY89" fmla="*/ 848803 h 2250653"/>
              <a:gd name="connsiteX90" fmla="*/ 7581239 w 14787902"/>
              <a:gd name="connsiteY90" fmla="*/ 552670 h 2250653"/>
              <a:gd name="connsiteX91" fmla="*/ 7206099 w 14787902"/>
              <a:gd name="connsiteY91" fmla="*/ 1065931 h 2250653"/>
              <a:gd name="connsiteX92" fmla="*/ 7206099 w 14787902"/>
              <a:gd name="connsiteY92" fmla="*/ 1776613 h 2250653"/>
              <a:gd name="connsiteX93" fmla="*/ 6969268 w 14787902"/>
              <a:gd name="connsiteY93" fmla="*/ 1776613 h 2250653"/>
              <a:gd name="connsiteX94" fmla="*/ 6969268 w 14787902"/>
              <a:gd name="connsiteY94" fmla="*/ 375139 h 2250653"/>
              <a:gd name="connsiteX95" fmla="*/ 7206099 w 14787902"/>
              <a:gd name="connsiteY95" fmla="*/ 375139 h 2250653"/>
              <a:gd name="connsiteX96" fmla="*/ 7206099 w 14787902"/>
              <a:gd name="connsiteY96" fmla="*/ 710871 h 2250653"/>
              <a:gd name="connsiteX97" fmla="*/ 7660247 w 14787902"/>
              <a:gd name="connsiteY97" fmla="*/ 355435 h 2250653"/>
              <a:gd name="connsiteX98" fmla="*/ 6120466 w 14787902"/>
              <a:gd name="connsiteY98" fmla="*/ 355248 h 2250653"/>
              <a:gd name="connsiteX99" fmla="*/ 6791739 w 14787902"/>
              <a:gd name="connsiteY99" fmla="*/ 1085823 h 2250653"/>
              <a:gd name="connsiteX100" fmla="*/ 6120466 w 14787902"/>
              <a:gd name="connsiteY100" fmla="*/ 1816400 h 2250653"/>
              <a:gd name="connsiteX101" fmla="*/ 5429487 w 14787902"/>
              <a:gd name="connsiteY101" fmla="*/ 1085823 h 2250653"/>
              <a:gd name="connsiteX102" fmla="*/ 6120466 w 14787902"/>
              <a:gd name="connsiteY102" fmla="*/ 355248 h 2250653"/>
              <a:gd name="connsiteX103" fmla="*/ 4639609 w 14787902"/>
              <a:gd name="connsiteY103" fmla="*/ 355248 h 2250653"/>
              <a:gd name="connsiteX104" fmla="*/ 5271473 w 14787902"/>
              <a:gd name="connsiteY104" fmla="*/ 908106 h 2250653"/>
              <a:gd name="connsiteX105" fmla="*/ 5014749 w 14787902"/>
              <a:gd name="connsiteY105" fmla="*/ 908106 h 2250653"/>
              <a:gd name="connsiteX106" fmla="*/ 4639609 w 14787902"/>
              <a:gd name="connsiteY106" fmla="*/ 552670 h 2250653"/>
              <a:gd name="connsiteX107" fmla="*/ 4205167 w 14787902"/>
              <a:gd name="connsiteY107" fmla="*/ 1085823 h 2250653"/>
              <a:gd name="connsiteX108" fmla="*/ 4639609 w 14787902"/>
              <a:gd name="connsiteY108" fmla="*/ 1618975 h 2250653"/>
              <a:gd name="connsiteX109" fmla="*/ 5034454 w 14787902"/>
              <a:gd name="connsiteY109" fmla="*/ 1243837 h 2250653"/>
              <a:gd name="connsiteX110" fmla="*/ 5271284 w 14787902"/>
              <a:gd name="connsiteY110" fmla="*/ 1243837 h 2250653"/>
              <a:gd name="connsiteX111" fmla="*/ 4639422 w 14787902"/>
              <a:gd name="connsiteY111" fmla="*/ 1816400 h 2250653"/>
              <a:gd name="connsiteX112" fmla="*/ 3948443 w 14787902"/>
              <a:gd name="connsiteY112" fmla="*/ 1085823 h 2250653"/>
              <a:gd name="connsiteX113" fmla="*/ 3948630 w 14787902"/>
              <a:gd name="connsiteY113" fmla="*/ 1085823 h 2250653"/>
              <a:gd name="connsiteX114" fmla="*/ 4639609 w 14787902"/>
              <a:gd name="connsiteY114" fmla="*/ 355248 h 2250653"/>
              <a:gd name="connsiteX115" fmla="*/ 2369629 w 14787902"/>
              <a:gd name="connsiteY115" fmla="*/ 355248 h 2250653"/>
              <a:gd name="connsiteX116" fmla="*/ 3021197 w 14787902"/>
              <a:gd name="connsiteY116" fmla="*/ 1105529 h 2250653"/>
              <a:gd name="connsiteX117" fmla="*/ 3021197 w 14787902"/>
              <a:gd name="connsiteY117" fmla="*/ 1144937 h 2250653"/>
              <a:gd name="connsiteX118" fmla="*/ 3020823 w 14787902"/>
              <a:gd name="connsiteY118" fmla="*/ 1145124 h 2250653"/>
              <a:gd name="connsiteX119" fmla="*/ 1954706 w 14787902"/>
              <a:gd name="connsiteY119" fmla="*/ 1145124 h 2250653"/>
              <a:gd name="connsiteX120" fmla="*/ 2389146 w 14787902"/>
              <a:gd name="connsiteY120" fmla="*/ 1618975 h 2250653"/>
              <a:gd name="connsiteX121" fmla="*/ 2744582 w 14787902"/>
              <a:gd name="connsiteY121" fmla="*/ 1362251 h 2250653"/>
              <a:gd name="connsiteX122" fmla="*/ 3001306 w 14787902"/>
              <a:gd name="connsiteY122" fmla="*/ 1362251 h 2250653"/>
              <a:gd name="connsiteX123" fmla="*/ 2389335 w 14787902"/>
              <a:gd name="connsiteY123" fmla="*/ 1816400 h 2250653"/>
              <a:gd name="connsiteX124" fmla="*/ 1698356 w 14787902"/>
              <a:gd name="connsiteY124" fmla="*/ 1085823 h 2250653"/>
              <a:gd name="connsiteX125" fmla="*/ 2369629 w 14787902"/>
              <a:gd name="connsiteY125" fmla="*/ 355248 h 2250653"/>
              <a:gd name="connsiteX126" fmla="*/ 3297064 w 14787902"/>
              <a:gd name="connsiteY126" fmla="*/ 0 h 2250653"/>
              <a:gd name="connsiteX127" fmla="*/ 3553788 w 14787902"/>
              <a:gd name="connsiteY127" fmla="*/ 0 h 2250653"/>
              <a:gd name="connsiteX128" fmla="*/ 3553788 w 14787902"/>
              <a:gd name="connsiteY128" fmla="*/ 375141 h 2250653"/>
              <a:gd name="connsiteX129" fmla="*/ 3849920 w 14787902"/>
              <a:gd name="connsiteY129" fmla="*/ 375141 h 2250653"/>
              <a:gd name="connsiteX130" fmla="*/ 3849920 w 14787902"/>
              <a:gd name="connsiteY130" fmla="*/ 572563 h 2250653"/>
              <a:gd name="connsiteX131" fmla="*/ 3553788 w 14787902"/>
              <a:gd name="connsiteY131" fmla="*/ 572563 h 2250653"/>
              <a:gd name="connsiteX132" fmla="*/ 3553788 w 14787902"/>
              <a:gd name="connsiteY132" fmla="*/ 1401851 h 2250653"/>
              <a:gd name="connsiteX133" fmla="*/ 3711800 w 14787902"/>
              <a:gd name="connsiteY133" fmla="*/ 1618977 h 2250653"/>
              <a:gd name="connsiteX134" fmla="*/ 3849920 w 14787902"/>
              <a:gd name="connsiteY134" fmla="*/ 1579567 h 2250653"/>
              <a:gd name="connsiteX135" fmla="*/ 3849920 w 14787902"/>
              <a:gd name="connsiteY135" fmla="*/ 1776989 h 2250653"/>
              <a:gd name="connsiteX136" fmla="*/ 3691908 w 14787902"/>
              <a:gd name="connsiteY136" fmla="*/ 1816400 h 2250653"/>
              <a:gd name="connsiteX137" fmla="*/ 3297064 w 14787902"/>
              <a:gd name="connsiteY137" fmla="*/ 1421555 h 2250653"/>
              <a:gd name="connsiteX138" fmla="*/ 3297064 w 14787902"/>
              <a:gd name="connsiteY138" fmla="*/ 572563 h 2250653"/>
              <a:gd name="connsiteX139" fmla="*/ 3099642 w 14787902"/>
              <a:gd name="connsiteY139" fmla="*/ 572563 h 2250653"/>
              <a:gd name="connsiteX140" fmla="*/ 3099642 w 14787902"/>
              <a:gd name="connsiteY140" fmla="*/ 375141 h 2250653"/>
              <a:gd name="connsiteX141" fmla="*/ 3297064 w 14787902"/>
              <a:gd name="connsiteY141" fmla="*/ 375141 h 2250653"/>
              <a:gd name="connsiteX142" fmla="*/ 0 w 14787902"/>
              <a:gd name="connsiteY142" fmla="*/ 0 h 2250653"/>
              <a:gd name="connsiteX143" fmla="*/ 315839 w 14787902"/>
              <a:gd name="connsiteY143" fmla="*/ 0 h 2250653"/>
              <a:gd name="connsiteX144" fmla="*/ 1105528 w 14787902"/>
              <a:gd name="connsiteY144" fmla="*/ 1224132 h 2250653"/>
              <a:gd name="connsiteX145" fmla="*/ 1263540 w 14787902"/>
              <a:gd name="connsiteY145" fmla="*/ 1500561 h 2250653"/>
              <a:gd name="connsiteX146" fmla="*/ 1263540 w 14787902"/>
              <a:gd name="connsiteY146" fmla="*/ 0 h 2250653"/>
              <a:gd name="connsiteX147" fmla="*/ 1500372 w 14787902"/>
              <a:gd name="connsiteY147" fmla="*/ 0 h 2250653"/>
              <a:gd name="connsiteX148" fmla="*/ 1500372 w 14787902"/>
              <a:gd name="connsiteY148" fmla="*/ 1776989 h 2250653"/>
              <a:gd name="connsiteX149" fmla="*/ 1184534 w 14787902"/>
              <a:gd name="connsiteY149" fmla="*/ 1776989 h 2250653"/>
              <a:gd name="connsiteX150" fmla="*/ 394845 w 14787902"/>
              <a:gd name="connsiteY150" fmla="*/ 572563 h 2250653"/>
              <a:gd name="connsiteX151" fmla="*/ 256724 w 14787902"/>
              <a:gd name="connsiteY151" fmla="*/ 296135 h 2250653"/>
              <a:gd name="connsiteX152" fmla="*/ 237022 w 14787902"/>
              <a:gd name="connsiteY152" fmla="*/ 296135 h 2250653"/>
              <a:gd name="connsiteX153" fmla="*/ 256724 w 14787902"/>
              <a:gd name="connsiteY153" fmla="*/ 611972 h 2250653"/>
              <a:gd name="connsiteX154" fmla="*/ 256724 w 14787902"/>
              <a:gd name="connsiteY154" fmla="*/ 1776802 h 2250653"/>
              <a:gd name="connsiteX155" fmla="*/ 0 w 14787902"/>
              <a:gd name="connsiteY155" fmla="*/ 1776802 h 225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14787902" h="2250653">
                <a:moveTo>
                  <a:pt x="11589172" y="1086010"/>
                </a:moveTo>
                <a:cubicBezTo>
                  <a:pt x="11510166" y="1145312"/>
                  <a:pt x="11391750" y="1184722"/>
                  <a:pt x="11293040" y="1204426"/>
                </a:cubicBezTo>
                <a:cubicBezTo>
                  <a:pt x="11115322" y="1243835"/>
                  <a:pt x="10917900" y="1263728"/>
                  <a:pt x="10917900" y="1421553"/>
                </a:cubicBezTo>
                <a:cubicBezTo>
                  <a:pt x="10917900" y="1559674"/>
                  <a:pt x="11036316" y="1618975"/>
                  <a:pt x="11174624" y="1618975"/>
                </a:cubicBezTo>
                <a:cubicBezTo>
                  <a:pt x="11451052" y="1618975"/>
                  <a:pt x="11589172" y="1421553"/>
                  <a:pt x="11589172" y="1145124"/>
                </a:cubicBezTo>
                <a:close/>
                <a:moveTo>
                  <a:pt x="2369254" y="552857"/>
                </a:moveTo>
                <a:cubicBezTo>
                  <a:pt x="2152128" y="552857"/>
                  <a:pt x="1994114" y="690978"/>
                  <a:pt x="1954706" y="967408"/>
                </a:cubicBezTo>
                <a:lnTo>
                  <a:pt x="2764099" y="967408"/>
                </a:lnTo>
                <a:cubicBezTo>
                  <a:pt x="2744397" y="690978"/>
                  <a:pt x="2586381" y="552857"/>
                  <a:pt x="2369254" y="552857"/>
                </a:cubicBezTo>
                <a:close/>
                <a:moveTo>
                  <a:pt x="6120654" y="552670"/>
                </a:moveTo>
                <a:cubicBezTo>
                  <a:pt x="5844225" y="552670"/>
                  <a:pt x="5686211" y="750092"/>
                  <a:pt x="5686211" y="1085823"/>
                </a:cubicBezTo>
                <a:cubicBezTo>
                  <a:pt x="5686211" y="1401662"/>
                  <a:pt x="5844225" y="1618975"/>
                  <a:pt x="6120654" y="1618975"/>
                </a:cubicBezTo>
                <a:cubicBezTo>
                  <a:pt x="6377377" y="1618975"/>
                  <a:pt x="6535203" y="1401849"/>
                  <a:pt x="6535203" y="1085823"/>
                </a:cubicBezTo>
                <a:cubicBezTo>
                  <a:pt x="6535203" y="750092"/>
                  <a:pt x="6377191" y="552670"/>
                  <a:pt x="6120654" y="552670"/>
                </a:cubicBezTo>
                <a:close/>
                <a:moveTo>
                  <a:pt x="9891567" y="532964"/>
                </a:moveTo>
                <a:cubicBezTo>
                  <a:pt x="9634843" y="532964"/>
                  <a:pt x="9457125" y="789690"/>
                  <a:pt x="9457125" y="1085823"/>
                </a:cubicBezTo>
                <a:cubicBezTo>
                  <a:pt x="9457125" y="1381957"/>
                  <a:pt x="9634843" y="1618975"/>
                  <a:pt x="9891567" y="1618975"/>
                </a:cubicBezTo>
                <a:cubicBezTo>
                  <a:pt x="10128400" y="1618975"/>
                  <a:pt x="10286412" y="1401849"/>
                  <a:pt x="10286412" y="1066118"/>
                </a:cubicBezTo>
                <a:cubicBezTo>
                  <a:pt x="10286412" y="750280"/>
                  <a:pt x="10128400" y="532964"/>
                  <a:pt x="9891567" y="532964"/>
                </a:cubicBezTo>
                <a:close/>
                <a:moveTo>
                  <a:pt x="13445542" y="375139"/>
                </a:moveTo>
                <a:lnTo>
                  <a:pt x="13721972" y="375139"/>
                </a:lnTo>
                <a:lnTo>
                  <a:pt x="14057702" y="1303137"/>
                </a:lnTo>
                <a:cubicBezTo>
                  <a:pt x="14077406" y="1382145"/>
                  <a:pt x="14097110" y="1461151"/>
                  <a:pt x="14117004" y="1559861"/>
                </a:cubicBezTo>
                <a:lnTo>
                  <a:pt x="14136708" y="1559861"/>
                </a:lnTo>
                <a:cubicBezTo>
                  <a:pt x="14156412" y="1461151"/>
                  <a:pt x="14176118" y="1382145"/>
                  <a:pt x="14196010" y="1303137"/>
                </a:cubicBezTo>
                <a:lnTo>
                  <a:pt x="14531740" y="375139"/>
                </a:lnTo>
                <a:lnTo>
                  <a:pt x="14787902" y="375139"/>
                </a:lnTo>
                <a:lnTo>
                  <a:pt x="14274641" y="1737392"/>
                </a:lnTo>
                <a:cubicBezTo>
                  <a:pt x="14195635" y="1934814"/>
                  <a:pt x="14017917" y="2250653"/>
                  <a:pt x="13702079" y="2250653"/>
                </a:cubicBezTo>
                <a:cubicBezTo>
                  <a:pt x="13603369" y="2250653"/>
                  <a:pt x="13544065" y="2230947"/>
                  <a:pt x="13524361" y="2211243"/>
                </a:cubicBezTo>
                <a:lnTo>
                  <a:pt x="13524361" y="2013820"/>
                </a:lnTo>
                <a:cubicBezTo>
                  <a:pt x="13563771" y="2033525"/>
                  <a:pt x="13623073" y="2053231"/>
                  <a:pt x="13682374" y="2053231"/>
                </a:cubicBezTo>
                <a:cubicBezTo>
                  <a:pt x="13860093" y="2053231"/>
                  <a:pt x="13958803" y="1934814"/>
                  <a:pt x="14018104" y="1816398"/>
                </a:cubicBezTo>
                <a:close/>
                <a:moveTo>
                  <a:pt x="12872981" y="355435"/>
                </a:moveTo>
                <a:cubicBezTo>
                  <a:pt x="13149409" y="355435"/>
                  <a:pt x="13346832" y="552857"/>
                  <a:pt x="13346832" y="829286"/>
                </a:cubicBezTo>
                <a:lnTo>
                  <a:pt x="13346645" y="829286"/>
                </a:lnTo>
                <a:lnTo>
                  <a:pt x="13346645" y="1776989"/>
                </a:lnTo>
                <a:lnTo>
                  <a:pt x="13109812" y="1776989"/>
                </a:lnTo>
                <a:lnTo>
                  <a:pt x="13109812" y="888587"/>
                </a:lnTo>
                <a:cubicBezTo>
                  <a:pt x="13109812" y="671461"/>
                  <a:pt x="12991396" y="552857"/>
                  <a:pt x="12813678" y="552857"/>
                </a:cubicBezTo>
                <a:cubicBezTo>
                  <a:pt x="12576847" y="552857"/>
                  <a:pt x="12418833" y="730575"/>
                  <a:pt x="12418833" y="1066118"/>
                </a:cubicBezTo>
                <a:lnTo>
                  <a:pt x="12418833" y="1776802"/>
                </a:lnTo>
                <a:lnTo>
                  <a:pt x="12182002" y="1776802"/>
                </a:lnTo>
                <a:lnTo>
                  <a:pt x="12182002" y="375139"/>
                </a:lnTo>
                <a:lnTo>
                  <a:pt x="12418833" y="375139"/>
                </a:lnTo>
                <a:lnTo>
                  <a:pt x="12418833" y="710871"/>
                </a:lnTo>
                <a:cubicBezTo>
                  <a:pt x="12458243" y="474038"/>
                  <a:pt x="12655666" y="355435"/>
                  <a:pt x="12872981" y="355435"/>
                </a:cubicBezTo>
                <a:close/>
                <a:moveTo>
                  <a:pt x="11293040" y="355435"/>
                </a:moveTo>
                <a:cubicBezTo>
                  <a:pt x="11648474" y="355435"/>
                  <a:pt x="11845896" y="513449"/>
                  <a:pt x="11845896" y="829286"/>
                </a:cubicBezTo>
                <a:lnTo>
                  <a:pt x="11845896" y="1461151"/>
                </a:lnTo>
                <a:cubicBezTo>
                  <a:pt x="11845896" y="1599271"/>
                  <a:pt x="11905198" y="1619165"/>
                  <a:pt x="11944606" y="1619165"/>
                </a:cubicBezTo>
                <a:cubicBezTo>
                  <a:pt x="11984017" y="1619165"/>
                  <a:pt x="12023614" y="1599458"/>
                  <a:pt x="12063023" y="1599458"/>
                </a:cubicBezTo>
                <a:lnTo>
                  <a:pt x="12063212" y="1599271"/>
                </a:lnTo>
                <a:lnTo>
                  <a:pt x="12063212" y="1776989"/>
                </a:lnTo>
                <a:cubicBezTo>
                  <a:pt x="12003910" y="1796694"/>
                  <a:pt x="11944795" y="1796694"/>
                  <a:pt x="11885494" y="1796694"/>
                </a:cubicBezTo>
                <a:cubicBezTo>
                  <a:pt x="11688072" y="1796694"/>
                  <a:pt x="11609064" y="1678277"/>
                  <a:pt x="11609064" y="1520265"/>
                </a:cubicBezTo>
                <a:lnTo>
                  <a:pt x="11609064" y="1460963"/>
                </a:lnTo>
                <a:lnTo>
                  <a:pt x="11589359" y="1460963"/>
                </a:lnTo>
                <a:cubicBezTo>
                  <a:pt x="11530060" y="1678090"/>
                  <a:pt x="11352529" y="1816398"/>
                  <a:pt x="11115509" y="1816398"/>
                </a:cubicBezTo>
                <a:cubicBezTo>
                  <a:pt x="10878489" y="1816398"/>
                  <a:pt x="10681067" y="1697983"/>
                  <a:pt x="10681067" y="1441259"/>
                </a:cubicBezTo>
                <a:cubicBezTo>
                  <a:pt x="10681067" y="1105527"/>
                  <a:pt x="10977201" y="1066118"/>
                  <a:pt x="11253629" y="1026708"/>
                </a:cubicBezTo>
                <a:cubicBezTo>
                  <a:pt x="11470756" y="987300"/>
                  <a:pt x="11589359" y="947702"/>
                  <a:pt x="11589359" y="769984"/>
                </a:cubicBezTo>
                <a:cubicBezTo>
                  <a:pt x="11589359" y="651569"/>
                  <a:pt x="11510353" y="533153"/>
                  <a:pt x="11293227" y="533153"/>
                </a:cubicBezTo>
                <a:cubicBezTo>
                  <a:pt x="11076101" y="533153"/>
                  <a:pt x="10957497" y="631863"/>
                  <a:pt x="10957497" y="848992"/>
                </a:cubicBezTo>
                <a:lnTo>
                  <a:pt x="10700773" y="848992"/>
                </a:lnTo>
                <a:cubicBezTo>
                  <a:pt x="10720477" y="533153"/>
                  <a:pt x="10917900" y="355435"/>
                  <a:pt x="11293040" y="355435"/>
                </a:cubicBezTo>
                <a:close/>
                <a:moveTo>
                  <a:pt x="9950869" y="355435"/>
                </a:moveTo>
                <a:cubicBezTo>
                  <a:pt x="10306305" y="355435"/>
                  <a:pt x="10543136" y="651569"/>
                  <a:pt x="10543136" y="1066118"/>
                </a:cubicBezTo>
                <a:cubicBezTo>
                  <a:pt x="10543136" y="1500561"/>
                  <a:pt x="10286412" y="1816398"/>
                  <a:pt x="9950869" y="1816398"/>
                </a:cubicBezTo>
                <a:cubicBezTo>
                  <a:pt x="9733742" y="1816398"/>
                  <a:pt x="9536320" y="1697983"/>
                  <a:pt x="9477018" y="1460963"/>
                </a:cubicBezTo>
                <a:lnTo>
                  <a:pt x="9457314" y="1460963"/>
                </a:lnTo>
                <a:lnTo>
                  <a:pt x="9457314" y="2250653"/>
                </a:lnTo>
                <a:lnTo>
                  <a:pt x="9220482" y="2250653"/>
                </a:lnTo>
                <a:lnTo>
                  <a:pt x="9220482" y="375139"/>
                </a:lnTo>
                <a:lnTo>
                  <a:pt x="9457314" y="375139"/>
                </a:lnTo>
                <a:lnTo>
                  <a:pt x="9457314" y="710871"/>
                </a:lnTo>
                <a:lnTo>
                  <a:pt x="9477018" y="710871"/>
                </a:lnTo>
                <a:cubicBezTo>
                  <a:pt x="9536320" y="474038"/>
                  <a:pt x="9733742" y="355435"/>
                  <a:pt x="9950869" y="355435"/>
                </a:cubicBezTo>
                <a:close/>
                <a:moveTo>
                  <a:pt x="7660247" y="355435"/>
                </a:moveTo>
                <a:cubicBezTo>
                  <a:pt x="7857667" y="355435"/>
                  <a:pt x="8035385" y="473851"/>
                  <a:pt x="8094687" y="710871"/>
                </a:cubicBezTo>
                <a:cubicBezTo>
                  <a:pt x="8153988" y="454147"/>
                  <a:pt x="8351411" y="355435"/>
                  <a:pt x="8529128" y="355435"/>
                </a:cubicBezTo>
                <a:cubicBezTo>
                  <a:pt x="8785852" y="355435"/>
                  <a:pt x="9002979" y="533153"/>
                  <a:pt x="9002979" y="829286"/>
                </a:cubicBezTo>
                <a:lnTo>
                  <a:pt x="9002979" y="1776989"/>
                </a:lnTo>
                <a:lnTo>
                  <a:pt x="8746255" y="1776989"/>
                </a:lnTo>
                <a:lnTo>
                  <a:pt x="8746255" y="848992"/>
                </a:lnTo>
                <a:cubicBezTo>
                  <a:pt x="8746255" y="671274"/>
                  <a:pt x="8627841" y="552857"/>
                  <a:pt x="8469828" y="552857"/>
                </a:cubicBezTo>
                <a:cubicBezTo>
                  <a:pt x="8252701" y="552857"/>
                  <a:pt x="8114393" y="730575"/>
                  <a:pt x="8114393" y="1066118"/>
                </a:cubicBezTo>
                <a:lnTo>
                  <a:pt x="8114393" y="1776802"/>
                </a:lnTo>
                <a:lnTo>
                  <a:pt x="7857667" y="1776802"/>
                </a:lnTo>
                <a:lnTo>
                  <a:pt x="7857667" y="848803"/>
                </a:lnTo>
                <a:cubicBezTo>
                  <a:pt x="7857667" y="671084"/>
                  <a:pt x="7739253" y="552670"/>
                  <a:pt x="7581239" y="552670"/>
                </a:cubicBezTo>
                <a:cubicBezTo>
                  <a:pt x="7364113" y="552670"/>
                  <a:pt x="7206099" y="769797"/>
                  <a:pt x="7206099" y="1065931"/>
                </a:cubicBezTo>
                <a:lnTo>
                  <a:pt x="7206099" y="1776613"/>
                </a:lnTo>
                <a:lnTo>
                  <a:pt x="6969268" y="1776613"/>
                </a:lnTo>
                <a:lnTo>
                  <a:pt x="6969268" y="375139"/>
                </a:lnTo>
                <a:lnTo>
                  <a:pt x="7206099" y="375139"/>
                </a:lnTo>
                <a:lnTo>
                  <a:pt x="7206099" y="710871"/>
                </a:lnTo>
                <a:cubicBezTo>
                  <a:pt x="7265401" y="474038"/>
                  <a:pt x="7442931" y="355435"/>
                  <a:pt x="7660247" y="355435"/>
                </a:cubicBezTo>
                <a:close/>
                <a:moveTo>
                  <a:pt x="6120466" y="355248"/>
                </a:moveTo>
                <a:cubicBezTo>
                  <a:pt x="6554719" y="355248"/>
                  <a:pt x="6791739" y="651380"/>
                  <a:pt x="6791739" y="1085823"/>
                </a:cubicBezTo>
                <a:cubicBezTo>
                  <a:pt x="6791739" y="1520265"/>
                  <a:pt x="6535015" y="1816400"/>
                  <a:pt x="6120466" y="1816400"/>
                </a:cubicBezTo>
                <a:cubicBezTo>
                  <a:pt x="5705915" y="1816400"/>
                  <a:pt x="5429487" y="1520265"/>
                  <a:pt x="5429487" y="1085823"/>
                </a:cubicBezTo>
                <a:cubicBezTo>
                  <a:pt x="5429487" y="651380"/>
                  <a:pt x="5686211" y="355248"/>
                  <a:pt x="6120466" y="355248"/>
                </a:cubicBezTo>
                <a:close/>
                <a:moveTo>
                  <a:pt x="4639609" y="355248"/>
                </a:moveTo>
                <a:cubicBezTo>
                  <a:pt x="4995043" y="355248"/>
                  <a:pt x="5251580" y="572374"/>
                  <a:pt x="5271473" y="908106"/>
                </a:cubicBezTo>
                <a:lnTo>
                  <a:pt x="5014749" y="908106"/>
                </a:lnTo>
                <a:cubicBezTo>
                  <a:pt x="4995043" y="710682"/>
                  <a:pt x="4896333" y="552670"/>
                  <a:pt x="4639609" y="552670"/>
                </a:cubicBezTo>
                <a:cubicBezTo>
                  <a:pt x="4382885" y="552670"/>
                  <a:pt x="4205167" y="769797"/>
                  <a:pt x="4205167" y="1085823"/>
                </a:cubicBezTo>
                <a:cubicBezTo>
                  <a:pt x="4205167" y="1401849"/>
                  <a:pt x="4382885" y="1618975"/>
                  <a:pt x="4639609" y="1618975"/>
                </a:cubicBezTo>
                <a:cubicBezTo>
                  <a:pt x="4856736" y="1618975"/>
                  <a:pt x="4995043" y="1480857"/>
                  <a:pt x="5034454" y="1243837"/>
                </a:cubicBezTo>
                <a:lnTo>
                  <a:pt x="5271284" y="1243837"/>
                </a:lnTo>
                <a:cubicBezTo>
                  <a:pt x="5251580" y="1599271"/>
                  <a:pt x="4994856" y="1816400"/>
                  <a:pt x="4639422" y="1816400"/>
                </a:cubicBezTo>
                <a:cubicBezTo>
                  <a:pt x="4244576" y="1816400"/>
                  <a:pt x="3948443" y="1520265"/>
                  <a:pt x="3948443" y="1085823"/>
                </a:cubicBezTo>
                <a:lnTo>
                  <a:pt x="3948630" y="1085823"/>
                </a:lnTo>
                <a:cubicBezTo>
                  <a:pt x="3948630" y="651380"/>
                  <a:pt x="4225061" y="355248"/>
                  <a:pt x="4639609" y="355248"/>
                </a:cubicBezTo>
                <a:close/>
                <a:moveTo>
                  <a:pt x="2369629" y="355248"/>
                </a:moveTo>
                <a:cubicBezTo>
                  <a:pt x="2784179" y="355248"/>
                  <a:pt x="3021197" y="671086"/>
                  <a:pt x="3021197" y="1105529"/>
                </a:cubicBezTo>
                <a:lnTo>
                  <a:pt x="3021197" y="1144937"/>
                </a:lnTo>
                <a:lnTo>
                  <a:pt x="3020823" y="1145124"/>
                </a:lnTo>
                <a:lnTo>
                  <a:pt x="1954706" y="1145124"/>
                </a:lnTo>
                <a:cubicBezTo>
                  <a:pt x="1974412" y="1441259"/>
                  <a:pt x="2152128" y="1618975"/>
                  <a:pt x="2389146" y="1618975"/>
                </a:cubicBezTo>
                <a:cubicBezTo>
                  <a:pt x="2566864" y="1618975"/>
                  <a:pt x="2724876" y="1520265"/>
                  <a:pt x="2744582" y="1362251"/>
                </a:cubicBezTo>
                <a:lnTo>
                  <a:pt x="3001306" y="1362251"/>
                </a:lnTo>
                <a:cubicBezTo>
                  <a:pt x="2961896" y="1638682"/>
                  <a:pt x="2705172" y="1816400"/>
                  <a:pt x="2389335" y="1816400"/>
                </a:cubicBezTo>
                <a:cubicBezTo>
                  <a:pt x="1974784" y="1816400"/>
                  <a:pt x="1698356" y="1539969"/>
                  <a:pt x="1698356" y="1085823"/>
                </a:cubicBezTo>
                <a:cubicBezTo>
                  <a:pt x="1698356" y="671274"/>
                  <a:pt x="1955080" y="355248"/>
                  <a:pt x="2369629" y="355248"/>
                </a:cubicBezTo>
                <a:close/>
                <a:moveTo>
                  <a:pt x="3297064" y="0"/>
                </a:moveTo>
                <a:lnTo>
                  <a:pt x="3553788" y="0"/>
                </a:lnTo>
                <a:lnTo>
                  <a:pt x="3553788" y="375141"/>
                </a:lnTo>
                <a:lnTo>
                  <a:pt x="3849920" y="375141"/>
                </a:lnTo>
                <a:lnTo>
                  <a:pt x="3849920" y="572563"/>
                </a:lnTo>
                <a:lnTo>
                  <a:pt x="3553788" y="572563"/>
                </a:lnTo>
                <a:lnTo>
                  <a:pt x="3553788" y="1401851"/>
                </a:lnTo>
                <a:cubicBezTo>
                  <a:pt x="3553788" y="1559863"/>
                  <a:pt x="3613089" y="1618977"/>
                  <a:pt x="3711800" y="1618977"/>
                </a:cubicBezTo>
                <a:cubicBezTo>
                  <a:pt x="3771104" y="1618977"/>
                  <a:pt x="3810512" y="1599273"/>
                  <a:pt x="3849920" y="1579567"/>
                </a:cubicBezTo>
                <a:lnTo>
                  <a:pt x="3849920" y="1776989"/>
                </a:lnTo>
                <a:cubicBezTo>
                  <a:pt x="3810512" y="1796696"/>
                  <a:pt x="3751210" y="1816400"/>
                  <a:pt x="3691908" y="1816400"/>
                </a:cubicBezTo>
                <a:cubicBezTo>
                  <a:pt x="3455078" y="1816400"/>
                  <a:pt x="3297064" y="1697983"/>
                  <a:pt x="3297064" y="1421555"/>
                </a:cubicBezTo>
                <a:lnTo>
                  <a:pt x="3297064" y="572563"/>
                </a:lnTo>
                <a:lnTo>
                  <a:pt x="3099642" y="572563"/>
                </a:lnTo>
                <a:lnTo>
                  <a:pt x="3099642" y="375141"/>
                </a:lnTo>
                <a:lnTo>
                  <a:pt x="3297064" y="375141"/>
                </a:lnTo>
                <a:close/>
                <a:moveTo>
                  <a:pt x="0" y="0"/>
                </a:moveTo>
                <a:lnTo>
                  <a:pt x="315839" y="0"/>
                </a:lnTo>
                <a:lnTo>
                  <a:pt x="1105528" y="1224132"/>
                </a:lnTo>
                <a:cubicBezTo>
                  <a:pt x="1164830" y="1322843"/>
                  <a:pt x="1223944" y="1421555"/>
                  <a:pt x="1263540" y="1500561"/>
                </a:cubicBezTo>
                <a:lnTo>
                  <a:pt x="1263540" y="0"/>
                </a:lnTo>
                <a:lnTo>
                  <a:pt x="1500372" y="0"/>
                </a:lnTo>
                <a:lnTo>
                  <a:pt x="1500372" y="1776989"/>
                </a:lnTo>
                <a:lnTo>
                  <a:pt x="1184534" y="1776989"/>
                </a:lnTo>
                <a:lnTo>
                  <a:pt x="394845" y="572563"/>
                </a:lnTo>
                <a:cubicBezTo>
                  <a:pt x="335543" y="473851"/>
                  <a:pt x="276430" y="375141"/>
                  <a:pt x="256724" y="296135"/>
                </a:cubicBezTo>
                <a:lnTo>
                  <a:pt x="237022" y="296135"/>
                </a:lnTo>
                <a:cubicBezTo>
                  <a:pt x="256724" y="375141"/>
                  <a:pt x="256724" y="493557"/>
                  <a:pt x="256724" y="611972"/>
                </a:cubicBezTo>
                <a:lnTo>
                  <a:pt x="256724" y="1776802"/>
                </a:lnTo>
                <a:lnTo>
                  <a:pt x="0" y="17768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000374" y="1666875"/>
            <a:ext cx="9191625" cy="3522662"/>
          </a:xfrm>
        </p:spPr>
        <p:txBody>
          <a:bodyPr lIns="198000" tIns="144000" rIns="180000" bIns="144000" anchor="t"/>
          <a:lstStyle>
            <a:lvl1pPr algn="l">
              <a:lnSpc>
                <a:spcPct val="86000"/>
              </a:lnSpc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2A3129F4-E022-02EC-EADF-566E4D53227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white">
          <a:xfrm>
            <a:off x="3194249" y="155757"/>
            <a:ext cx="2808000" cy="198000"/>
          </a:xfrm>
        </p:spPr>
        <p:txBody>
          <a:bodyPr bIns="0"/>
          <a:lstStyle>
            <a:lvl1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1pPr>
            <a:lvl2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6pPr>
            <a:lvl7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7pPr>
            <a:lvl8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8pPr>
            <a:lvl9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insert date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EA4B111-24F7-D38F-D345-D86DF52376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white">
          <a:xfrm>
            <a:off x="3194050" y="348275"/>
            <a:ext cx="2808000" cy="198000"/>
          </a:xfrm>
        </p:spPr>
        <p:txBody>
          <a:bodyPr bIns="0"/>
          <a:lstStyle>
            <a:lvl1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1pPr>
            <a:lvl2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6pPr>
            <a:lvl7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7pPr>
            <a:lvl8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8pPr>
            <a:lvl9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insert version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36C14119-777A-878A-8BDA-79C1E779FF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6188075" y="155757"/>
            <a:ext cx="2808000" cy="198000"/>
          </a:xfrm>
        </p:spPr>
        <p:txBody>
          <a:bodyPr bIns="0"/>
          <a:lstStyle>
            <a:lvl1pPr marL="0" indent="0">
              <a:lnSpc>
                <a:spcPct val="118000"/>
              </a:lnSpc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1pPr>
            <a:lvl2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6pPr>
            <a:lvl7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7pPr>
            <a:lvl8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8pPr>
            <a:lvl9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insert name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CC2AC6A-B60E-BEF2-8704-83D0333997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6188075" y="348275"/>
            <a:ext cx="2808000" cy="198000"/>
          </a:xfrm>
        </p:spPr>
        <p:txBody>
          <a:bodyPr bIns="0"/>
          <a:lstStyle>
            <a:lvl1pPr marL="0" indent="0" algn="l">
              <a:lnSpc>
                <a:spcPct val="118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100">
                <a:solidFill>
                  <a:schemeClr val="tx1"/>
                </a:solidFill>
              </a:defRPr>
            </a:lvl1pPr>
            <a:lvl2pPr marL="0" indent="0" algn="l">
              <a:lnSpc>
                <a:spcPct val="118000"/>
              </a:lnSpc>
              <a:buFont typeface="Arial" panose="020B0604020202020204" pitchFamily="34" charset="0"/>
              <a:buChar char="​"/>
              <a:defRPr sz="1100">
                <a:solidFill>
                  <a:schemeClr val="tx1"/>
                </a:solidFill>
              </a:defRPr>
            </a:lvl2pPr>
            <a:lvl3pPr marL="0" indent="0" algn="l">
              <a:lnSpc>
                <a:spcPct val="118000"/>
              </a:lnSpc>
              <a:buFont typeface="Arial" panose="020B0604020202020204" pitchFamily="34" charset="0"/>
              <a:buChar char="​"/>
              <a:defRPr sz="1100">
                <a:solidFill>
                  <a:schemeClr val="tx1"/>
                </a:solidFill>
              </a:defRPr>
            </a:lvl3pPr>
            <a:lvl4pPr marL="0" indent="0" algn="l">
              <a:lnSpc>
                <a:spcPct val="118000"/>
              </a:lnSpc>
              <a:buFont typeface="Arial" panose="020B0604020202020204" pitchFamily="34" charset="0"/>
              <a:buChar char="​"/>
              <a:defRPr sz="1100">
                <a:solidFill>
                  <a:schemeClr val="tx1"/>
                </a:solidFill>
              </a:defRPr>
            </a:lvl4pPr>
            <a:lvl5pPr marL="0" indent="0" algn="l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5pPr>
            <a:lvl6pPr marL="0" indent="0" algn="l">
              <a:lnSpc>
                <a:spcPct val="118000"/>
              </a:lnSpc>
              <a:buFont typeface="Arial" panose="020B0604020202020204" pitchFamily="34" charset="0"/>
              <a:buChar char="​"/>
              <a:defRPr sz="1100">
                <a:solidFill>
                  <a:schemeClr val="tx1"/>
                </a:solidFill>
              </a:defRPr>
            </a:lvl6pPr>
            <a:lvl7pPr marL="0" indent="0" algn="l">
              <a:lnSpc>
                <a:spcPct val="118000"/>
              </a:lnSpc>
              <a:buFont typeface="Arial" panose="020B0604020202020204" pitchFamily="34" charset="0"/>
              <a:buChar char="​"/>
              <a:defRPr sz="1100">
                <a:solidFill>
                  <a:schemeClr val="tx1"/>
                </a:solidFill>
              </a:defRPr>
            </a:lvl7pPr>
            <a:lvl8pPr marL="0" indent="0" algn="l">
              <a:lnSpc>
                <a:spcPct val="118000"/>
              </a:lnSpc>
              <a:buFont typeface="Arial" panose="020B0604020202020204" pitchFamily="34" charset="0"/>
              <a:buChar char="​"/>
              <a:defRPr sz="1100">
                <a:solidFill>
                  <a:schemeClr val="tx1"/>
                </a:solidFill>
              </a:defRPr>
            </a:lvl8pPr>
            <a:lvl9pPr marL="0" indent="0" algn="l">
              <a:lnSpc>
                <a:spcPct val="118000"/>
              </a:lnSpc>
              <a:buFont typeface="Arial" panose="020B0604020202020204" pitchFamily="34" charset="0"/>
              <a:buChar char="​"/>
              <a:defRPr sz="11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xxx@netcompany.com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2464E885-38FE-99ED-8105-5CDD9762FD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white">
          <a:xfrm>
            <a:off x="9189399" y="155757"/>
            <a:ext cx="2808000" cy="198000"/>
          </a:xfrm>
        </p:spPr>
        <p:txBody>
          <a:bodyPr bIns="0"/>
          <a:lstStyle>
            <a:lvl1pPr marL="0" indent="0">
              <a:lnSpc>
                <a:spcPct val="118000"/>
              </a:lnSpc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1pPr>
            <a:lvl2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6pPr>
            <a:lvl7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7pPr>
            <a:lvl8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8pPr>
            <a:lvl9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insert client name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C9D8BB13-D215-D306-6822-5048004367D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white">
          <a:xfrm>
            <a:off x="9189399" y="348275"/>
            <a:ext cx="2808000" cy="198000"/>
          </a:xfrm>
        </p:spPr>
        <p:txBody>
          <a:bodyPr bIns="0"/>
          <a:lstStyle>
            <a:lvl1pPr marL="0" indent="0">
              <a:lnSpc>
                <a:spcPct val="118000"/>
              </a:lnSpc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1pPr>
            <a:lvl2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6pPr>
            <a:lvl7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7pPr>
            <a:lvl8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8pPr>
            <a:lvl9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insert project name</a:t>
            </a:r>
          </a:p>
        </p:txBody>
      </p:sp>
      <p:sp>
        <p:nvSpPr>
          <p:cNvPr id="49" name="Box - freeform">
            <a:extLst>
              <a:ext uri="{FF2B5EF4-FFF2-40B4-BE49-F238E27FC236}">
                <a16:creationId xmlns:a16="http://schemas.microsoft.com/office/drawing/2014/main" id="{E13C873E-830A-FF5E-480C-75F13506DF7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 bwMode="white">
          <a:xfrm>
            <a:off x="3000375" y="1666874"/>
            <a:ext cx="187325" cy="187325"/>
          </a:xfrm>
          <a:custGeom>
            <a:avLst/>
            <a:gdLst>
              <a:gd name="connsiteX0" fmla="*/ 0 w 6331568"/>
              <a:gd name="connsiteY0" fmla="*/ 0 h 6331568"/>
              <a:gd name="connsiteX1" fmla="*/ 6331568 w 6331568"/>
              <a:gd name="connsiteY1" fmla="*/ 0 h 6331568"/>
              <a:gd name="connsiteX2" fmla="*/ 6331568 w 6331568"/>
              <a:gd name="connsiteY2" fmla="*/ 6331568 h 6331568"/>
              <a:gd name="connsiteX3" fmla="*/ 0 w 6331568"/>
              <a:gd name="connsiteY3" fmla="*/ 6331568 h 633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1568" h="6331568">
                <a:moveTo>
                  <a:pt x="0" y="0"/>
                </a:moveTo>
                <a:lnTo>
                  <a:pt x="6331568" y="0"/>
                </a:lnTo>
                <a:lnTo>
                  <a:pt x="6331568" y="6331568"/>
                </a:lnTo>
                <a:lnTo>
                  <a:pt x="0" y="633156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Box - freeform">
            <a:extLst>
              <a:ext uri="{FF2B5EF4-FFF2-40B4-BE49-F238E27FC236}">
                <a16:creationId xmlns:a16="http://schemas.microsoft.com/office/drawing/2014/main" id="{F6740A49-54B9-F7A0-FF3F-FC7451721DE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 bwMode="white">
          <a:xfrm>
            <a:off x="3000375" y="5002212"/>
            <a:ext cx="187325" cy="187325"/>
          </a:xfrm>
          <a:custGeom>
            <a:avLst/>
            <a:gdLst>
              <a:gd name="connsiteX0" fmla="*/ 0 w 6331568"/>
              <a:gd name="connsiteY0" fmla="*/ 0 h 6331568"/>
              <a:gd name="connsiteX1" fmla="*/ 6331568 w 6331568"/>
              <a:gd name="connsiteY1" fmla="*/ 0 h 6331568"/>
              <a:gd name="connsiteX2" fmla="*/ 6331568 w 6331568"/>
              <a:gd name="connsiteY2" fmla="*/ 6331568 h 6331568"/>
              <a:gd name="connsiteX3" fmla="*/ 0 w 6331568"/>
              <a:gd name="connsiteY3" fmla="*/ 6331568 h 633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1568" h="6331568">
                <a:moveTo>
                  <a:pt x="0" y="0"/>
                </a:moveTo>
                <a:lnTo>
                  <a:pt x="6331568" y="0"/>
                </a:lnTo>
                <a:lnTo>
                  <a:pt x="6331568" y="6331568"/>
                </a:lnTo>
                <a:lnTo>
                  <a:pt x="0" y="633156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Box - freeform">
            <a:extLst>
              <a:ext uri="{FF2B5EF4-FFF2-40B4-BE49-F238E27FC236}">
                <a16:creationId xmlns:a16="http://schemas.microsoft.com/office/drawing/2014/main" id="{AF5686B3-4900-2E2A-7FEE-287D5E2D1DE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white">
          <a:xfrm>
            <a:off x="12004675" y="1666875"/>
            <a:ext cx="187325" cy="187325"/>
          </a:xfrm>
          <a:custGeom>
            <a:avLst/>
            <a:gdLst>
              <a:gd name="connsiteX0" fmla="*/ 0 w 6331568"/>
              <a:gd name="connsiteY0" fmla="*/ 0 h 6331568"/>
              <a:gd name="connsiteX1" fmla="*/ 6331568 w 6331568"/>
              <a:gd name="connsiteY1" fmla="*/ 0 h 6331568"/>
              <a:gd name="connsiteX2" fmla="*/ 6331568 w 6331568"/>
              <a:gd name="connsiteY2" fmla="*/ 6331568 h 6331568"/>
              <a:gd name="connsiteX3" fmla="*/ 0 w 6331568"/>
              <a:gd name="connsiteY3" fmla="*/ 6331568 h 633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1568" h="6331568">
                <a:moveTo>
                  <a:pt x="0" y="0"/>
                </a:moveTo>
                <a:lnTo>
                  <a:pt x="6331568" y="0"/>
                </a:lnTo>
                <a:lnTo>
                  <a:pt x="6331568" y="6331568"/>
                </a:lnTo>
                <a:lnTo>
                  <a:pt x="0" y="633156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Box - freeform">
            <a:extLst>
              <a:ext uri="{FF2B5EF4-FFF2-40B4-BE49-F238E27FC236}">
                <a16:creationId xmlns:a16="http://schemas.microsoft.com/office/drawing/2014/main" id="{1DA84705-83BF-97AC-4FD8-8F2510ECB95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 bwMode="white">
          <a:xfrm>
            <a:off x="12007056" y="5002213"/>
            <a:ext cx="187325" cy="187325"/>
          </a:xfrm>
          <a:custGeom>
            <a:avLst/>
            <a:gdLst>
              <a:gd name="connsiteX0" fmla="*/ 0 w 6331568"/>
              <a:gd name="connsiteY0" fmla="*/ 0 h 6331568"/>
              <a:gd name="connsiteX1" fmla="*/ 6331568 w 6331568"/>
              <a:gd name="connsiteY1" fmla="*/ 0 h 6331568"/>
              <a:gd name="connsiteX2" fmla="*/ 6331568 w 6331568"/>
              <a:gd name="connsiteY2" fmla="*/ 6331568 h 6331568"/>
              <a:gd name="connsiteX3" fmla="*/ 0 w 6331568"/>
              <a:gd name="connsiteY3" fmla="*/ 6331568 h 633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1568" h="6331568">
                <a:moveTo>
                  <a:pt x="0" y="0"/>
                </a:moveTo>
                <a:lnTo>
                  <a:pt x="6331568" y="0"/>
                </a:lnTo>
                <a:lnTo>
                  <a:pt x="6331568" y="6331568"/>
                </a:lnTo>
                <a:lnTo>
                  <a:pt x="0" y="633156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58BAAEBB-CB87-C7F1-0E96-B48C28895A8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chemeClr val="tx1">
              <a:lumMod val="85000"/>
            </a:schemeClr>
          </a:solidFill>
        </p:spPr>
        <p:txBody>
          <a:bodyPr lIns="0" tIns="1116000"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picture, then right click and select option Send to Back</a:t>
            </a:r>
          </a:p>
        </p:txBody>
      </p:sp>
    </p:spTree>
    <p:extLst>
      <p:ext uri="{BB962C8B-B14F-4D97-AF65-F5344CB8AC3E}">
        <p14:creationId xmlns:p14="http://schemas.microsoft.com/office/powerpoint/2010/main" val="4167950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050" userDrawn="1">
          <p15:clr>
            <a:srgbClr val="A4A3A4"/>
          </p15:clr>
        </p15:guide>
        <p15:guide id="2" orient="horz" pos="1168" userDrawn="1">
          <p15:clr>
            <a:srgbClr val="A4A3A4"/>
          </p15:clr>
        </p15:guide>
        <p15:guide id="3" orient="horz" pos="2101" userDrawn="1">
          <p15:clr>
            <a:srgbClr val="A4A3A4"/>
          </p15:clr>
        </p15:guide>
        <p15:guide id="4" orient="horz" pos="2218" userDrawn="1">
          <p15:clr>
            <a:srgbClr val="A4A3A4"/>
          </p15:clr>
        </p15:guide>
        <p15:guide id="5" orient="horz" pos="3151" userDrawn="1">
          <p15:clr>
            <a:srgbClr val="A4A3A4"/>
          </p15:clr>
        </p15:guide>
        <p15:guide id="6" orient="horz" pos="3269" userDrawn="1">
          <p15:clr>
            <a:srgbClr val="A4A3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gre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6" hidden="1">
            <a:extLst>
              <a:ext uri="{FF2B5EF4-FFF2-40B4-BE49-F238E27FC236}">
                <a16:creationId xmlns:a16="http://schemas.microsoft.com/office/drawing/2014/main" id="{3939FEE8-CEBC-E4E4-3A5B-5889A224F40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10" name="Footer Placeholder 8" hidden="1">
            <a:extLst>
              <a:ext uri="{FF2B5EF4-FFF2-40B4-BE49-F238E27FC236}">
                <a16:creationId xmlns:a16="http://schemas.microsoft.com/office/drawing/2014/main" id="{909F1A14-91A4-D836-ED25-A921D10E52E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Backgrounds">
            <a:extLst>
              <a:ext uri="{FF2B5EF4-FFF2-40B4-BE49-F238E27FC236}">
                <a16:creationId xmlns:a16="http://schemas.microsoft.com/office/drawing/2014/main" id="{3736B150-1203-331B-40BE-FF1D661BAB76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123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Grid">
            <a:extLst>
              <a:ext uri="{FF2B5EF4-FFF2-40B4-BE49-F238E27FC236}">
                <a16:creationId xmlns:a16="http://schemas.microsoft.com/office/drawing/2014/main" id="{266659E1-20C2-AFA5-20C1-CDFF6B0F8116}"/>
              </a:ext>
            </a:extLst>
          </p:cNvPr>
          <p:cNvSpPr/>
          <p:nvPr userDrawn="1"/>
        </p:nvSpPr>
        <p:spPr>
          <a:xfrm>
            <a:off x="-598" y="2381"/>
            <a:ext cx="12193199" cy="6858000"/>
          </a:xfrm>
          <a:custGeom>
            <a:avLst/>
            <a:gdLst>
              <a:gd name="connsiteX0" fmla="*/ 190218 w 12193199"/>
              <a:gd name="connsiteY0" fmla="*/ 190219 h 6858000"/>
              <a:gd name="connsiteX1" fmla="*/ 190218 w 12193199"/>
              <a:gd name="connsiteY1" fmla="*/ 6667781 h 6858000"/>
              <a:gd name="connsiteX2" fmla="*/ 12001837 w 12193199"/>
              <a:gd name="connsiteY2" fmla="*/ 6667781 h 6858000"/>
              <a:gd name="connsiteX3" fmla="*/ 12001837 w 12193199"/>
              <a:gd name="connsiteY3" fmla="*/ 190219 h 6858000"/>
              <a:gd name="connsiteX4" fmla="*/ 12001837 w 12193199"/>
              <a:gd name="connsiteY4" fmla="*/ 0 h 6858000"/>
              <a:gd name="connsiteX5" fmla="*/ 12009037 w 12193199"/>
              <a:gd name="connsiteY5" fmla="*/ 0 h 6858000"/>
              <a:gd name="connsiteX6" fmla="*/ 12009037 w 12193199"/>
              <a:gd name="connsiteY6" fmla="*/ 183019 h 6858000"/>
              <a:gd name="connsiteX7" fmla="*/ 12193199 w 12193199"/>
              <a:gd name="connsiteY7" fmla="*/ 183019 h 6858000"/>
              <a:gd name="connsiteX8" fmla="*/ 12193199 w 12193199"/>
              <a:gd name="connsiteY8" fmla="*/ 190219 h 6858000"/>
              <a:gd name="connsiteX9" fmla="*/ 12009037 w 12193199"/>
              <a:gd name="connsiteY9" fmla="*/ 190219 h 6858000"/>
              <a:gd name="connsiteX10" fmla="*/ 12009037 w 12193199"/>
              <a:gd name="connsiteY10" fmla="*/ 6667781 h 6858000"/>
              <a:gd name="connsiteX11" fmla="*/ 12193199 w 12193199"/>
              <a:gd name="connsiteY11" fmla="*/ 6667781 h 6858000"/>
              <a:gd name="connsiteX12" fmla="*/ 12193199 w 12193199"/>
              <a:gd name="connsiteY12" fmla="*/ 6674981 h 6858000"/>
              <a:gd name="connsiteX13" fmla="*/ 12009037 w 12193199"/>
              <a:gd name="connsiteY13" fmla="*/ 6674981 h 6858000"/>
              <a:gd name="connsiteX14" fmla="*/ 12009037 w 12193199"/>
              <a:gd name="connsiteY14" fmla="*/ 6858000 h 6858000"/>
              <a:gd name="connsiteX15" fmla="*/ 12001837 w 12193199"/>
              <a:gd name="connsiteY15" fmla="*/ 6858000 h 6858000"/>
              <a:gd name="connsiteX16" fmla="*/ 12001837 w 12193199"/>
              <a:gd name="connsiteY16" fmla="*/ 6674981 h 6858000"/>
              <a:gd name="connsiteX17" fmla="*/ 190218 w 12193199"/>
              <a:gd name="connsiteY17" fmla="*/ 6674981 h 6858000"/>
              <a:gd name="connsiteX18" fmla="*/ 190218 w 12193199"/>
              <a:gd name="connsiteY18" fmla="*/ 6858000 h 6858000"/>
              <a:gd name="connsiteX19" fmla="*/ 183018 w 12193199"/>
              <a:gd name="connsiteY19" fmla="*/ 6858000 h 6858000"/>
              <a:gd name="connsiteX20" fmla="*/ 183018 w 12193199"/>
              <a:gd name="connsiteY20" fmla="*/ 6674981 h 6858000"/>
              <a:gd name="connsiteX21" fmla="*/ 0 w 12193199"/>
              <a:gd name="connsiteY21" fmla="*/ 6674981 h 6858000"/>
              <a:gd name="connsiteX22" fmla="*/ 0 w 12193199"/>
              <a:gd name="connsiteY22" fmla="*/ 6667781 h 6858000"/>
              <a:gd name="connsiteX23" fmla="*/ 183018 w 12193199"/>
              <a:gd name="connsiteY23" fmla="*/ 6667781 h 6858000"/>
              <a:gd name="connsiteX24" fmla="*/ 183018 w 12193199"/>
              <a:gd name="connsiteY24" fmla="*/ 190219 h 6858000"/>
              <a:gd name="connsiteX25" fmla="*/ 0 w 12193199"/>
              <a:gd name="connsiteY25" fmla="*/ 190219 h 6858000"/>
              <a:gd name="connsiteX26" fmla="*/ 0 w 12193199"/>
              <a:gd name="connsiteY26" fmla="*/ 183019 h 6858000"/>
              <a:gd name="connsiteX27" fmla="*/ 183018 w 12193199"/>
              <a:gd name="connsiteY27" fmla="*/ 183019 h 6858000"/>
              <a:gd name="connsiteX28" fmla="*/ 183018 w 12193199"/>
              <a:gd name="connsiteY28" fmla="*/ 0 h 6858000"/>
              <a:gd name="connsiteX29" fmla="*/ 190218 w 12193199"/>
              <a:gd name="connsiteY29" fmla="*/ 0 h 6858000"/>
              <a:gd name="connsiteX30" fmla="*/ 190218 w 12193199"/>
              <a:gd name="connsiteY30" fmla="*/ 183019 h 6858000"/>
              <a:gd name="connsiteX31" fmla="*/ 12001837 w 12193199"/>
              <a:gd name="connsiteY31" fmla="*/ 1830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3199" h="6858000">
                <a:moveTo>
                  <a:pt x="190218" y="190219"/>
                </a:moveTo>
                <a:lnTo>
                  <a:pt x="190218" y="6667781"/>
                </a:lnTo>
                <a:lnTo>
                  <a:pt x="12001837" y="6667781"/>
                </a:lnTo>
                <a:lnTo>
                  <a:pt x="12001837" y="190219"/>
                </a:lnTo>
                <a:close/>
                <a:moveTo>
                  <a:pt x="12001837" y="0"/>
                </a:moveTo>
                <a:lnTo>
                  <a:pt x="12009037" y="0"/>
                </a:lnTo>
                <a:lnTo>
                  <a:pt x="12009037" y="183019"/>
                </a:lnTo>
                <a:lnTo>
                  <a:pt x="12193199" y="183019"/>
                </a:lnTo>
                <a:lnTo>
                  <a:pt x="12193199" y="190219"/>
                </a:lnTo>
                <a:lnTo>
                  <a:pt x="12009037" y="190219"/>
                </a:lnTo>
                <a:lnTo>
                  <a:pt x="12009037" y="6667781"/>
                </a:lnTo>
                <a:lnTo>
                  <a:pt x="12193199" y="6667781"/>
                </a:lnTo>
                <a:lnTo>
                  <a:pt x="12193199" y="6674981"/>
                </a:lnTo>
                <a:lnTo>
                  <a:pt x="12009037" y="6674981"/>
                </a:lnTo>
                <a:lnTo>
                  <a:pt x="12009037" y="6858000"/>
                </a:lnTo>
                <a:lnTo>
                  <a:pt x="12001837" y="6858000"/>
                </a:lnTo>
                <a:lnTo>
                  <a:pt x="12001837" y="6674981"/>
                </a:lnTo>
                <a:lnTo>
                  <a:pt x="190218" y="6674981"/>
                </a:lnTo>
                <a:lnTo>
                  <a:pt x="190218" y="6858000"/>
                </a:lnTo>
                <a:lnTo>
                  <a:pt x="183018" y="6858000"/>
                </a:lnTo>
                <a:lnTo>
                  <a:pt x="183018" y="6674981"/>
                </a:lnTo>
                <a:lnTo>
                  <a:pt x="0" y="6674981"/>
                </a:lnTo>
                <a:lnTo>
                  <a:pt x="0" y="6667781"/>
                </a:lnTo>
                <a:lnTo>
                  <a:pt x="183018" y="6667781"/>
                </a:lnTo>
                <a:lnTo>
                  <a:pt x="183018" y="190219"/>
                </a:lnTo>
                <a:lnTo>
                  <a:pt x="0" y="190219"/>
                </a:lnTo>
                <a:lnTo>
                  <a:pt x="0" y="183019"/>
                </a:lnTo>
                <a:lnTo>
                  <a:pt x="183018" y="183019"/>
                </a:lnTo>
                <a:lnTo>
                  <a:pt x="183018" y="0"/>
                </a:lnTo>
                <a:lnTo>
                  <a:pt x="190218" y="0"/>
                </a:lnTo>
                <a:lnTo>
                  <a:pt x="190218" y="183019"/>
                </a:lnTo>
                <a:lnTo>
                  <a:pt x="12001837" y="183019"/>
                </a:lnTo>
                <a:close/>
              </a:path>
            </a:pathLst>
          </a:custGeom>
          <a:solidFill>
            <a:srgbClr val="2A4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rgbClr val="141E1E"/>
              </a:solidFill>
            </a:endParaRPr>
          </a:p>
        </p:txBody>
      </p:sp>
      <p:sp>
        <p:nvSpPr>
          <p:cNvPr id="8" name="Logo">
            <a:extLst>
              <a:ext uri="{FF2B5EF4-FFF2-40B4-BE49-F238E27FC236}">
                <a16:creationId xmlns:a16="http://schemas.microsoft.com/office/drawing/2014/main" id="{9877389C-CEA5-2411-D7FA-7A9562C1D022}"/>
              </a:ext>
            </a:extLst>
          </p:cNvPr>
          <p:cNvSpPr/>
          <p:nvPr userDrawn="1"/>
        </p:nvSpPr>
        <p:spPr bwMode="white">
          <a:xfrm>
            <a:off x="190502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AB89F-D8E8-44C4-B0A4-3354FEBB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overrideClrMapping bg1="dk1" tx1="lt1" bg2="dk2" tx2="lt2" accent1="l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 hidden="1">
            <a:extLst>
              <a:ext uri="{FF2B5EF4-FFF2-40B4-BE49-F238E27FC236}">
                <a16:creationId xmlns:a16="http://schemas.microsoft.com/office/drawing/2014/main" id="{46EAD337-4C33-B0BF-3D7B-B4CBDA1D405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8" hidden="1">
            <a:extLst>
              <a:ext uri="{FF2B5EF4-FFF2-40B4-BE49-F238E27FC236}">
                <a16:creationId xmlns:a16="http://schemas.microsoft.com/office/drawing/2014/main" id="{B1652FE9-F1F8-F0DC-B0B5-885B974AB06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8" name="Backgrounds">
            <a:extLst>
              <a:ext uri="{FF2B5EF4-FFF2-40B4-BE49-F238E27FC236}">
                <a16:creationId xmlns:a16="http://schemas.microsoft.com/office/drawing/2014/main" id="{AAC2477E-E0CD-66B3-67D0-3D395A2C0264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E7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6" name="Grid">
            <a:extLst>
              <a:ext uri="{FF2B5EF4-FFF2-40B4-BE49-F238E27FC236}">
                <a16:creationId xmlns:a16="http://schemas.microsoft.com/office/drawing/2014/main" id="{9CDF1C58-E1F8-E935-1E42-00832DA8776B}"/>
              </a:ext>
            </a:extLst>
          </p:cNvPr>
          <p:cNvSpPr/>
          <p:nvPr userDrawn="1"/>
        </p:nvSpPr>
        <p:spPr>
          <a:xfrm>
            <a:off x="-598" y="2381"/>
            <a:ext cx="12193199" cy="6858000"/>
          </a:xfrm>
          <a:custGeom>
            <a:avLst/>
            <a:gdLst>
              <a:gd name="connsiteX0" fmla="*/ 190218 w 12193199"/>
              <a:gd name="connsiteY0" fmla="*/ 190219 h 6858000"/>
              <a:gd name="connsiteX1" fmla="*/ 190218 w 12193199"/>
              <a:gd name="connsiteY1" fmla="*/ 6667781 h 6858000"/>
              <a:gd name="connsiteX2" fmla="*/ 12001837 w 12193199"/>
              <a:gd name="connsiteY2" fmla="*/ 6667781 h 6858000"/>
              <a:gd name="connsiteX3" fmla="*/ 12001837 w 12193199"/>
              <a:gd name="connsiteY3" fmla="*/ 190219 h 6858000"/>
              <a:gd name="connsiteX4" fmla="*/ 12001837 w 12193199"/>
              <a:gd name="connsiteY4" fmla="*/ 0 h 6858000"/>
              <a:gd name="connsiteX5" fmla="*/ 12009037 w 12193199"/>
              <a:gd name="connsiteY5" fmla="*/ 0 h 6858000"/>
              <a:gd name="connsiteX6" fmla="*/ 12009037 w 12193199"/>
              <a:gd name="connsiteY6" fmla="*/ 183019 h 6858000"/>
              <a:gd name="connsiteX7" fmla="*/ 12193199 w 12193199"/>
              <a:gd name="connsiteY7" fmla="*/ 183019 h 6858000"/>
              <a:gd name="connsiteX8" fmla="*/ 12193199 w 12193199"/>
              <a:gd name="connsiteY8" fmla="*/ 190219 h 6858000"/>
              <a:gd name="connsiteX9" fmla="*/ 12009037 w 12193199"/>
              <a:gd name="connsiteY9" fmla="*/ 190219 h 6858000"/>
              <a:gd name="connsiteX10" fmla="*/ 12009037 w 12193199"/>
              <a:gd name="connsiteY10" fmla="*/ 6667781 h 6858000"/>
              <a:gd name="connsiteX11" fmla="*/ 12193199 w 12193199"/>
              <a:gd name="connsiteY11" fmla="*/ 6667781 h 6858000"/>
              <a:gd name="connsiteX12" fmla="*/ 12193199 w 12193199"/>
              <a:gd name="connsiteY12" fmla="*/ 6674981 h 6858000"/>
              <a:gd name="connsiteX13" fmla="*/ 12009037 w 12193199"/>
              <a:gd name="connsiteY13" fmla="*/ 6674981 h 6858000"/>
              <a:gd name="connsiteX14" fmla="*/ 12009037 w 12193199"/>
              <a:gd name="connsiteY14" fmla="*/ 6858000 h 6858000"/>
              <a:gd name="connsiteX15" fmla="*/ 12001837 w 12193199"/>
              <a:gd name="connsiteY15" fmla="*/ 6858000 h 6858000"/>
              <a:gd name="connsiteX16" fmla="*/ 12001837 w 12193199"/>
              <a:gd name="connsiteY16" fmla="*/ 6674981 h 6858000"/>
              <a:gd name="connsiteX17" fmla="*/ 190218 w 12193199"/>
              <a:gd name="connsiteY17" fmla="*/ 6674981 h 6858000"/>
              <a:gd name="connsiteX18" fmla="*/ 190218 w 12193199"/>
              <a:gd name="connsiteY18" fmla="*/ 6858000 h 6858000"/>
              <a:gd name="connsiteX19" fmla="*/ 183018 w 12193199"/>
              <a:gd name="connsiteY19" fmla="*/ 6858000 h 6858000"/>
              <a:gd name="connsiteX20" fmla="*/ 183018 w 12193199"/>
              <a:gd name="connsiteY20" fmla="*/ 6674981 h 6858000"/>
              <a:gd name="connsiteX21" fmla="*/ 0 w 12193199"/>
              <a:gd name="connsiteY21" fmla="*/ 6674981 h 6858000"/>
              <a:gd name="connsiteX22" fmla="*/ 0 w 12193199"/>
              <a:gd name="connsiteY22" fmla="*/ 6667781 h 6858000"/>
              <a:gd name="connsiteX23" fmla="*/ 183018 w 12193199"/>
              <a:gd name="connsiteY23" fmla="*/ 6667781 h 6858000"/>
              <a:gd name="connsiteX24" fmla="*/ 183018 w 12193199"/>
              <a:gd name="connsiteY24" fmla="*/ 190219 h 6858000"/>
              <a:gd name="connsiteX25" fmla="*/ 0 w 12193199"/>
              <a:gd name="connsiteY25" fmla="*/ 190219 h 6858000"/>
              <a:gd name="connsiteX26" fmla="*/ 0 w 12193199"/>
              <a:gd name="connsiteY26" fmla="*/ 183019 h 6858000"/>
              <a:gd name="connsiteX27" fmla="*/ 183018 w 12193199"/>
              <a:gd name="connsiteY27" fmla="*/ 183019 h 6858000"/>
              <a:gd name="connsiteX28" fmla="*/ 183018 w 12193199"/>
              <a:gd name="connsiteY28" fmla="*/ 0 h 6858000"/>
              <a:gd name="connsiteX29" fmla="*/ 190218 w 12193199"/>
              <a:gd name="connsiteY29" fmla="*/ 0 h 6858000"/>
              <a:gd name="connsiteX30" fmla="*/ 190218 w 12193199"/>
              <a:gd name="connsiteY30" fmla="*/ 183019 h 6858000"/>
              <a:gd name="connsiteX31" fmla="*/ 12001837 w 12193199"/>
              <a:gd name="connsiteY31" fmla="*/ 1830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3199" h="6858000">
                <a:moveTo>
                  <a:pt x="190218" y="190219"/>
                </a:moveTo>
                <a:lnTo>
                  <a:pt x="190218" y="6667781"/>
                </a:lnTo>
                <a:lnTo>
                  <a:pt x="12001837" y="6667781"/>
                </a:lnTo>
                <a:lnTo>
                  <a:pt x="12001837" y="190219"/>
                </a:lnTo>
                <a:close/>
                <a:moveTo>
                  <a:pt x="12001837" y="0"/>
                </a:moveTo>
                <a:lnTo>
                  <a:pt x="12009037" y="0"/>
                </a:lnTo>
                <a:lnTo>
                  <a:pt x="12009037" y="183019"/>
                </a:lnTo>
                <a:lnTo>
                  <a:pt x="12193199" y="183019"/>
                </a:lnTo>
                <a:lnTo>
                  <a:pt x="12193199" y="190219"/>
                </a:lnTo>
                <a:lnTo>
                  <a:pt x="12009037" y="190219"/>
                </a:lnTo>
                <a:lnTo>
                  <a:pt x="12009037" y="6667781"/>
                </a:lnTo>
                <a:lnTo>
                  <a:pt x="12193199" y="6667781"/>
                </a:lnTo>
                <a:lnTo>
                  <a:pt x="12193199" y="6674981"/>
                </a:lnTo>
                <a:lnTo>
                  <a:pt x="12009037" y="6674981"/>
                </a:lnTo>
                <a:lnTo>
                  <a:pt x="12009037" y="6858000"/>
                </a:lnTo>
                <a:lnTo>
                  <a:pt x="12001837" y="6858000"/>
                </a:lnTo>
                <a:lnTo>
                  <a:pt x="12001837" y="6674981"/>
                </a:lnTo>
                <a:lnTo>
                  <a:pt x="190218" y="6674981"/>
                </a:lnTo>
                <a:lnTo>
                  <a:pt x="190218" y="6858000"/>
                </a:lnTo>
                <a:lnTo>
                  <a:pt x="183018" y="6858000"/>
                </a:lnTo>
                <a:lnTo>
                  <a:pt x="183018" y="6674981"/>
                </a:lnTo>
                <a:lnTo>
                  <a:pt x="0" y="6674981"/>
                </a:lnTo>
                <a:lnTo>
                  <a:pt x="0" y="6667781"/>
                </a:lnTo>
                <a:lnTo>
                  <a:pt x="183018" y="6667781"/>
                </a:lnTo>
                <a:lnTo>
                  <a:pt x="183018" y="190219"/>
                </a:lnTo>
                <a:lnTo>
                  <a:pt x="0" y="190219"/>
                </a:lnTo>
                <a:lnTo>
                  <a:pt x="0" y="183019"/>
                </a:lnTo>
                <a:lnTo>
                  <a:pt x="183018" y="183019"/>
                </a:lnTo>
                <a:lnTo>
                  <a:pt x="183018" y="0"/>
                </a:lnTo>
                <a:lnTo>
                  <a:pt x="190218" y="0"/>
                </a:lnTo>
                <a:lnTo>
                  <a:pt x="190218" y="183019"/>
                </a:lnTo>
                <a:lnTo>
                  <a:pt x="12001837" y="1830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8ACB7881-CB6C-5120-BF17-2D436E554B59}"/>
              </a:ext>
            </a:extLst>
          </p:cNvPr>
          <p:cNvSpPr/>
          <p:nvPr userDrawn="1"/>
        </p:nvSpPr>
        <p:spPr>
          <a:xfrm>
            <a:off x="190502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AB89F-D8E8-44C4-B0A4-3354FEBB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92015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 hidden="1">
            <a:extLst>
              <a:ext uri="{FF2B5EF4-FFF2-40B4-BE49-F238E27FC236}">
                <a16:creationId xmlns:a16="http://schemas.microsoft.com/office/drawing/2014/main" id="{52C8411E-0ECF-EF09-8D4C-3E8538831F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8" hidden="1">
            <a:extLst>
              <a:ext uri="{FF2B5EF4-FFF2-40B4-BE49-F238E27FC236}">
                <a16:creationId xmlns:a16="http://schemas.microsoft.com/office/drawing/2014/main" id="{57F7775F-CF11-C3CE-C9A8-7A5196B3FBF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AB89F-D8E8-44C4-B0A4-3354FEBB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3531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.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uide">
            <a:extLst>
              <a:ext uri="{FF2B5EF4-FFF2-40B4-BE49-F238E27FC236}">
                <a16:creationId xmlns:a16="http://schemas.microsoft.com/office/drawing/2014/main" id="{3956445A-68AC-A051-5336-44E5C8F6B00F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2587316" y="-1"/>
            <a:ext cx="2605059" cy="4512011"/>
            <a:chOff x="12587316" y="-1"/>
            <a:chExt cx="2605059" cy="451201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4ED1235-CDA1-80D8-D6DD-E78968DAC1B7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597199" y="524477"/>
              <a:ext cx="725714" cy="664212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008CA25-99BB-13F5-A24F-67FCBD1CBB2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8400" y="-1"/>
              <a:ext cx="160300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How to insert picture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9C408DC-F695-F544-BB0D-A157EAF6859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0859"/>
              <a:ext cx="239007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chemeClr val="bg1"/>
                  </a:solidFill>
                </a:rPr>
                <a:t>Click on icon and select image 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A1BE66D-F196-0503-354A-333C3E0ADBD7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 rotWithShape="1">
            <a:blip r:embed="rId3"/>
            <a:srcRect t="58157" r="3019" b="37657"/>
            <a:stretch/>
          </p:blipFill>
          <p:spPr>
            <a:xfrm>
              <a:off x="12597199" y="1988288"/>
              <a:ext cx="2559789" cy="279658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5B6891C-461A-72B4-58DD-E2DEBBD29FB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7199" y="1381404"/>
              <a:ext cx="255978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chemeClr val="bg1"/>
                  </a:solidFill>
                </a:rPr>
                <a:t>Once you have inserted image, right click on it and select option </a:t>
              </a:r>
              <a:br>
                <a:rPr lang="en-GB" sz="1200" b="0" dirty="0">
                  <a:solidFill>
                    <a:schemeClr val="bg1"/>
                  </a:solidFill>
                </a:rPr>
              </a:br>
              <a:r>
                <a:rPr lang="en-GB" sz="1200" b="1" dirty="0">
                  <a:solidFill>
                    <a:schemeClr val="bg1"/>
                  </a:solidFill>
                </a:rPr>
                <a:t>Send to Back</a:t>
              </a:r>
              <a:endParaRPr lang="en-GB" sz="1200" b="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9042DDC-29B7-D31A-F311-504E30D8068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656615"/>
              <a:ext cx="173444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How to change picture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82BAC2E-EA39-5663-2C32-00E93026F94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47475"/>
              <a:ext cx="2390078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chemeClr val="bg1"/>
                  </a:solidFill>
                </a:rPr>
                <a:t>Click on the frame of slide and select picture</a:t>
              </a:r>
              <a:br>
                <a:rPr lang="en-GB" sz="1200" b="0" dirty="0">
                  <a:solidFill>
                    <a:schemeClr val="bg1"/>
                  </a:solidFill>
                </a:rPr>
              </a:br>
              <a:br>
                <a:rPr lang="en-GB" sz="1200" b="0" dirty="0">
                  <a:solidFill>
                    <a:schemeClr val="bg1"/>
                  </a:solidFill>
                </a:rPr>
              </a:br>
              <a:r>
                <a:rPr lang="en-GB" sz="1200" b="0" dirty="0">
                  <a:solidFill>
                    <a:schemeClr val="bg1"/>
                  </a:solidFill>
                </a:rPr>
                <a:t>Once you have selected image right click on it and select option</a:t>
              </a:r>
              <a:br>
                <a:rPr lang="en-GB" sz="1200" b="0" dirty="0">
                  <a:solidFill>
                    <a:schemeClr val="bg1"/>
                  </a:solidFill>
                </a:rPr>
              </a:br>
              <a:r>
                <a:rPr lang="en-GB" sz="1200" b="1" dirty="0">
                  <a:solidFill>
                    <a:schemeClr val="bg1"/>
                  </a:solidFill>
                </a:rPr>
                <a:t>Change picture</a:t>
              </a:r>
              <a:endParaRPr lang="en-GB" sz="1200" b="0" dirty="0">
                <a:solidFill>
                  <a:schemeClr val="bg1"/>
                </a:solidFill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FBC33B2-68DF-5642-512F-C226C206A232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2595999" y="4158512"/>
              <a:ext cx="2596376" cy="353498"/>
            </a:xfrm>
            <a:prstGeom prst="rect">
              <a:avLst/>
            </a:prstGeom>
          </p:spPr>
        </p:pic>
      </p:grpSp>
      <p:sp>
        <p:nvSpPr>
          <p:cNvPr id="2" name="Date Placeholder 6" hidden="1">
            <a:extLst>
              <a:ext uri="{FF2B5EF4-FFF2-40B4-BE49-F238E27FC236}">
                <a16:creationId xmlns:a16="http://schemas.microsoft.com/office/drawing/2014/main" id="{D24145B0-0C2A-B6BD-45E9-64997AD0DB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8" hidden="1">
            <a:extLst>
              <a:ext uri="{FF2B5EF4-FFF2-40B4-BE49-F238E27FC236}">
                <a16:creationId xmlns:a16="http://schemas.microsoft.com/office/drawing/2014/main" id="{37C243AA-E623-9F30-8E23-91B65811FB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AB89F-D8E8-44C4-B0A4-3354FEBB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Grid - freeform">
            <a:extLst>
              <a:ext uri="{FF2B5EF4-FFF2-40B4-BE49-F238E27FC236}">
                <a16:creationId xmlns:a16="http://schemas.microsoft.com/office/drawing/2014/main" id="{648DDE02-0128-A751-ACA6-C734FB2BDA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95"/>
            <a:ext cx="12192000" cy="6858000"/>
          </a:xfrm>
          <a:custGeom>
            <a:avLst/>
            <a:gdLst>
              <a:gd name="connsiteX0" fmla="*/ 189620 w 12192000"/>
              <a:gd name="connsiteY0" fmla="*/ 190219 h 6858000"/>
              <a:gd name="connsiteX1" fmla="*/ 189620 w 12192000"/>
              <a:gd name="connsiteY1" fmla="*/ 6667781 h 6858000"/>
              <a:gd name="connsiteX2" fmla="*/ 12001239 w 12192000"/>
              <a:gd name="connsiteY2" fmla="*/ 6667781 h 6858000"/>
              <a:gd name="connsiteX3" fmla="*/ 12001239 w 12192000"/>
              <a:gd name="connsiteY3" fmla="*/ 190219 h 6858000"/>
              <a:gd name="connsiteX4" fmla="*/ 182420 w 12192000"/>
              <a:gd name="connsiteY4" fmla="*/ 0 h 6858000"/>
              <a:gd name="connsiteX5" fmla="*/ 189620 w 12192000"/>
              <a:gd name="connsiteY5" fmla="*/ 0 h 6858000"/>
              <a:gd name="connsiteX6" fmla="*/ 189620 w 12192000"/>
              <a:gd name="connsiteY6" fmla="*/ 183019 h 6858000"/>
              <a:gd name="connsiteX7" fmla="*/ 12001239 w 12192000"/>
              <a:gd name="connsiteY7" fmla="*/ 183019 h 6858000"/>
              <a:gd name="connsiteX8" fmla="*/ 12001239 w 12192000"/>
              <a:gd name="connsiteY8" fmla="*/ 0 h 6858000"/>
              <a:gd name="connsiteX9" fmla="*/ 12008439 w 12192000"/>
              <a:gd name="connsiteY9" fmla="*/ 0 h 6858000"/>
              <a:gd name="connsiteX10" fmla="*/ 12008439 w 12192000"/>
              <a:gd name="connsiteY10" fmla="*/ 183019 h 6858000"/>
              <a:gd name="connsiteX11" fmla="*/ 12192000 w 12192000"/>
              <a:gd name="connsiteY11" fmla="*/ 183019 h 6858000"/>
              <a:gd name="connsiteX12" fmla="*/ 12192000 w 12192000"/>
              <a:gd name="connsiteY12" fmla="*/ 190219 h 6858000"/>
              <a:gd name="connsiteX13" fmla="*/ 12008439 w 12192000"/>
              <a:gd name="connsiteY13" fmla="*/ 190219 h 6858000"/>
              <a:gd name="connsiteX14" fmla="*/ 12008439 w 12192000"/>
              <a:gd name="connsiteY14" fmla="*/ 6667781 h 6858000"/>
              <a:gd name="connsiteX15" fmla="*/ 12192000 w 12192000"/>
              <a:gd name="connsiteY15" fmla="*/ 6667781 h 6858000"/>
              <a:gd name="connsiteX16" fmla="*/ 12192000 w 12192000"/>
              <a:gd name="connsiteY16" fmla="*/ 6674981 h 6858000"/>
              <a:gd name="connsiteX17" fmla="*/ 12008439 w 12192000"/>
              <a:gd name="connsiteY17" fmla="*/ 6674981 h 6858000"/>
              <a:gd name="connsiteX18" fmla="*/ 12008439 w 12192000"/>
              <a:gd name="connsiteY18" fmla="*/ 6858000 h 6858000"/>
              <a:gd name="connsiteX19" fmla="*/ 12001239 w 12192000"/>
              <a:gd name="connsiteY19" fmla="*/ 6858000 h 6858000"/>
              <a:gd name="connsiteX20" fmla="*/ 12001239 w 12192000"/>
              <a:gd name="connsiteY20" fmla="*/ 6674981 h 6858000"/>
              <a:gd name="connsiteX21" fmla="*/ 189620 w 12192000"/>
              <a:gd name="connsiteY21" fmla="*/ 6674981 h 6858000"/>
              <a:gd name="connsiteX22" fmla="*/ 189620 w 12192000"/>
              <a:gd name="connsiteY22" fmla="*/ 6858000 h 6858000"/>
              <a:gd name="connsiteX23" fmla="*/ 182420 w 12192000"/>
              <a:gd name="connsiteY23" fmla="*/ 6858000 h 6858000"/>
              <a:gd name="connsiteX24" fmla="*/ 182420 w 12192000"/>
              <a:gd name="connsiteY24" fmla="*/ 6674981 h 6858000"/>
              <a:gd name="connsiteX25" fmla="*/ 0 w 12192000"/>
              <a:gd name="connsiteY25" fmla="*/ 6674981 h 6858000"/>
              <a:gd name="connsiteX26" fmla="*/ 0 w 12192000"/>
              <a:gd name="connsiteY26" fmla="*/ 6667781 h 6858000"/>
              <a:gd name="connsiteX27" fmla="*/ 182420 w 12192000"/>
              <a:gd name="connsiteY27" fmla="*/ 6667781 h 6858000"/>
              <a:gd name="connsiteX28" fmla="*/ 182420 w 12192000"/>
              <a:gd name="connsiteY28" fmla="*/ 190219 h 6858000"/>
              <a:gd name="connsiteX29" fmla="*/ 0 w 12192000"/>
              <a:gd name="connsiteY29" fmla="*/ 190219 h 6858000"/>
              <a:gd name="connsiteX30" fmla="*/ 0 w 12192000"/>
              <a:gd name="connsiteY30" fmla="*/ 183019 h 6858000"/>
              <a:gd name="connsiteX31" fmla="*/ 182420 w 12192000"/>
              <a:gd name="connsiteY31" fmla="*/ 1830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2000" h="6858000">
                <a:moveTo>
                  <a:pt x="189620" y="190219"/>
                </a:moveTo>
                <a:lnTo>
                  <a:pt x="189620" y="6667781"/>
                </a:lnTo>
                <a:lnTo>
                  <a:pt x="12001239" y="6667781"/>
                </a:lnTo>
                <a:lnTo>
                  <a:pt x="12001239" y="190219"/>
                </a:lnTo>
                <a:close/>
                <a:moveTo>
                  <a:pt x="182420" y="0"/>
                </a:moveTo>
                <a:lnTo>
                  <a:pt x="189620" y="0"/>
                </a:lnTo>
                <a:lnTo>
                  <a:pt x="189620" y="183019"/>
                </a:lnTo>
                <a:lnTo>
                  <a:pt x="12001239" y="183019"/>
                </a:lnTo>
                <a:lnTo>
                  <a:pt x="12001239" y="0"/>
                </a:lnTo>
                <a:lnTo>
                  <a:pt x="12008439" y="0"/>
                </a:lnTo>
                <a:lnTo>
                  <a:pt x="12008439" y="183019"/>
                </a:lnTo>
                <a:lnTo>
                  <a:pt x="12192000" y="183019"/>
                </a:lnTo>
                <a:lnTo>
                  <a:pt x="12192000" y="190219"/>
                </a:lnTo>
                <a:lnTo>
                  <a:pt x="12008439" y="190219"/>
                </a:lnTo>
                <a:lnTo>
                  <a:pt x="12008439" y="6667781"/>
                </a:lnTo>
                <a:lnTo>
                  <a:pt x="12192000" y="6667781"/>
                </a:lnTo>
                <a:lnTo>
                  <a:pt x="12192000" y="6674981"/>
                </a:lnTo>
                <a:lnTo>
                  <a:pt x="12008439" y="6674981"/>
                </a:lnTo>
                <a:lnTo>
                  <a:pt x="12008439" y="6858000"/>
                </a:lnTo>
                <a:lnTo>
                  <a:pt x="12001239" y="6858000"/>
                </a:lnTo>
                <a:lnTo>
                  <a:pt x="12001239" y="6674981"/>
                </a:lnTo>
                <a:lnTo>
                  <a:pt x="189620" y="6674981"/>
                </a:lnTo>
                <a:lnTo>
                  <a:pt x="189620" y="6858000"/>
                </a:lnTo>
                <a:lnTo>
                  <a:pt x="182420" y="6858000"/>
                </a:lnTo>
                <a:lnTo>
                  <a:pt x="182420" y="6674981"/>
                </a:lnTo>
                <a:lnTo>
                  <a:pt x="0" y="6674981"/>
                </a:lnTo>
                <a:lnTo>
                  <a:pt x="0" y="6667781"/>
                </a:lnTo>
                <a:lnTo>
                  <a:pt x="182420" y="6667781"/>
                </a:lnTo>
                <a:lnTo>
                  <a:pt x="182420" y="190219"/>
                </a:lnTo>
                <a:lnTo>
                  <a:pt x="0" y="190219"/>
                </a:lnTo>
                <a:lnTo>
                  <a:pt x="0" y="183019"/>
                </a:lnTo>
                <a:lnTo>
                  <a:pt x="182420" y="183019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9" name="Logo - freeform">
            <a:extLst>
              <a:ext uri="{FF2B5EF4-FFF2-40B4-BE49-F238E27FC236}">
                <a16:creationId xmlns:a16="http://schemas.microsoft.com/office/drawing/2014/main" id="{58073AFA-7EFF-0E30-CB85-EF3C4A969E3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90800" y="6555600"/>
            <a:ext cx="936626" cy="142550"/>
          </a:xfrm>
          <a:custGeom>
            <a:avLst/>
            <a:gdLst>
              <a:gd name="connsiteX0" fmla="*/ 11589172 w 14787902"/>
              <a:gd name="connsiteY0" fmla="*/ 1086010 h 2250653"/>
              <a:gd name="connsiteX1" fmla="*/ 11293040 w 14787902"/>
              <a:gd name="connsiteY1" fmla="*/ 1204426 h 2250653"/>
              <a:gd name="connsiteX2" fmla="*/ 10917900 w 14787902"/>
              <a:gd name="connsiteY2" fmla="*/ 1421553 h 2250653"/>
              <a:gd name="connsiteX3" fmla="*/ 11174624 w 14787902"/>
              <a:gd name="connsiteY3" fmla="*/ 1618975 h 2250653"/>
              <a:gd name="connsiteX4" fmla="*/ 11589172 w 14787902"/>
              <a:gd name="connsiteY4" fmla="*/ 1145124 h 2250653"/>
              <a:gd name="connsiteX5" fmla="*/ 2369254 w 14787902"/>
              <a:gd name="connsiteY5" fmla="*/ 552857 h 2250653"/>
              <a:gd name="connsiteX6" fmla="*/ 1954706 w 14787902"/>
              <a:gd name="connsiteY6" fmla="*/ 967408 h 2250653"/>
              <a:gd name="connsiteX7" fmla="*/ 2764099 w 14787902"/>
              <a:gd name="connsiteY7" fmla="*/ 967408 h 2250653"/>
              <a:gd name="connsiteX8" fmla="*/ 2369254 w 14787902"/>
              <a:gd name="connsiteY8" fmla="*/ 552857 h 2250653"/>
              <a:gd name="connsiteX9" fmla="*/ 6120654 w 14787902"/>
              <a:gd name="connsiteY9" fmla="*/ 552670 h 2250653"/>
              <a:gd name="connsiteX10" fmla="*/ 5686211 w 14787902"/>
              <a:gd name="connsiteY10" fmla="*/ 1085823 h 2250653"/>
              <a:gd name="connsiteX11" fmla="*/ 6120654 w 14787902"/>
              <a:gd name="connsiteY11" fmla="*/ 1618975 h 2250653"/>
              <a:gd name="connsiteX12" fmla="*/ 6535203 w 14787902"/>
              <a:gd name="connsiteY12" fmla="*/ 1085823 h 2250653"/>
              <a:gd name="connsiteX13" fmla="*/ 6120654 w 14787902"/>
              <a:gd name="connsiteY13" fmla="*/ 552670 h 2250653"/>
              <a:gd name="connsiteX14" fmla="*/ 9891567 w 14787902"/>
              <a:gd name="connsiteY14" fmla="*/ 532964 h 2250653"/>
              <a:gd name="connsiteX15" fmla="*/ 9457125 w 14787902"/>
              <a:gd name="connsiteY15" fmla="*/ 1085823 h 2250653"/>
              <a:gd name="connsiteX16" fmla="*/ 9891567 w 14787902"/>
              <a:gd name="connsiteY16" fmla="*/ 1618975 h 2250653"/>
              <a:gd name="connsiteX17" fmla="*/ 10286412 w 14787902"/>
              <a:gd name="connsiteY17" fmla="*/ 1066118 h 2250653"/>
              <a:gd name="connsiteX18" fmla="*/ 9891567 w 14787902"/>
              <a:gd name="connsiteY18" fmla="*/ 532964 h 2250653"/>
              <a:gd name="connsiteX19" fmla="*/ 13445542 w 14787902"/>
              <a:gd name="connsiteY19" fmla="*/ 375139 h 2250653"/>
              <a:gd name="connsiteX20" fmla="*/ 13721972 w 14787902"/>
              <a:gd name="connsiteY20" fmla="*/ 375139 h 2250653"/>
              <a:gd name="connsiteX21" fmla="*/ 14057702 w 14787902"/>
              <a:gd name="connsiteY21" fmla="*/ 1303137 h 2250653"/>
              <a:gd name="connsiteX22" fmla="*/ 14117004 w 14787902"/>
              <a:gd name="connsiteY22" fmla="*/ 1559861 h 2250653"/>
              <a:gd name="connsiteX23" fmla="*/ 14136708 w 14787902"/>
              <a:gd name="connsiteY23" fmla="*/ 1559861 h 2250653"/>
              <a:gd name="connsiteX24" fmla="*/ 14196010 w 14787902"/>
              <a:gd name="connsiteY24" fmla="*/ 1303137 h 2250653"/>
              <a:gd name="connsiteX25" fmla="*/ 14531740 w 14787902"/>
              <a:gd name="connsiteY25" fmla="*/ 375139 h 2250653"/>
              <a:gd name="connsiteX26" fmla="*/ 14787902 w 14787902"/>
              <a:gd name="connsiteY26" fmla="*/ 375139 h 2250653"/>
              <a:gd name="connsiteX27" fmla="*/ 14274641 w 14787902"/>
              <a:gd name="connsiteY27" fmla="*/ 1737392 h 2250653"/>
              <a:gd name="connsiteX28" fmla="*/ 13702079 w 14787902"/>
              <a:gd name="connsiteY28" fmla="*/ 2250653 h 2250653"/>
              <a:gd name="connsiteX29" fmla="*/ 13524361 w 14787902"/>
              <a:gd name="connsiteY29" fmla="*/ 2211243 h 2250653"/>
              <a:gd name="connsiteX30" fmla="*/ 13524361 w 14787902"/>
              <a:gd name="connsiteY30" fmla="*/ 2013820 h 2250653"/>
              <a:gd name="connsiteX31" fmla="*/ 13682374 w 14787902"/>
              <a:gd name="connsiteY31" fmla="*/ 2053231 h 2250653"/>
              <a:gd name="connsiteX32" fmla="*/ 14018104 w 14787902"/>
              <a:gd name="connsiteY32" fmla="*/ 1816398 h 2250653"/>
              <a:gd name="connsiteX33" fmla="*/ 12872981 w 14787902"/>
              <a:gd name="connsiteY33" fmla="*/ 355435 h 2250653"/>
              <a:gd name="connsiteX34" fmla="*/ 13346832 w 14787902"/>
              <a:gd name="connsiteY34" fmla="*/ 829286 h 2250653"/>
              <a:gd name="connsiteX35" fmla="*/ 13346645 w 14787902"/>
              <a:gd name="connsiteY35" fmla="*/ 829286 h 2250653"/>
              <a:gd name="connsiteX36" fmla="*/ 13346645 w 14787902"/>
              <a:gd name="connsiteY36" fmla="*/ 1776989 h 2250653"/>
              <a:gd name="connsiteX37" fmla="*/ 13109812 w 14787902"/>
              <a:gd name="connsiteY37" fmla="*/ 1776989 h 2250653"/>
              <a:gd name="connsiteX38" fmla="*/ 13109812 w 14787902"/>
              <a:gd name="connsiteY38" fmla="*/ 888587 h 2250653"/>
              <a:gd name="connsiteX39" fmla="*/ 12813678 w 14787902"/>
              <a:gd name="connsiteY39" fmla="*/ 552857 h 2250653"/>
              <a:gd name="connsiteX40" fmla="*/ 12418833 w 14787902"/>
              <a:gd name="connsiteY40" fmla="*/ 1066118 h 2250653"/>
              <a:gd name="connsiteX41" fmla="*/ 12418833 w 14787902"/>
              <a:gd name="connsiteY41" fmla="*/ 1776802 h 2250653"/>
              <a:gd name="connsiteX42" fmla="*/ 12182002 w 14787902"/>
              <a:gd name="connsiteY42" fmla="*/ 1776802 h 2250653"/>
              <a:gd name="connsiteX43" fmla="*/ 12182002 w 14787902"/>
              <a:gd name="connsiteY43" fmla="*/ 375139 h 2250653"/>
              <a:gd name="connsiteX44" fmla="*/ 12418833 w 14787902"/>
              <a:gd name="connsiteY44" fmla="*/ 375139 h 2250653"/>
              <a:gd name="connsiteX45" fmla="*/ 12418833 w 14787902"/>
              <a:gd name="connsiteY45" fmla="*/ 710871 h 2250653"/>
              <a:gd name="connsiteX46" fmla="*/ 12872981 w 14787902"/>
              <a:gd name="connsiteY46" fmla="*/ 355435 h 2250653"/>
              <a:gd name="connsiteX47" fmla="*/ 11293040 w 14787902"/>
              <a:gd name="connsiteY47" fmla="*/ 355435 h 2250653"/>
              <a:gd name="connsiteX48" fmla="*/ 11845896 w 14787902"/>
              <a:gd name="connsiteY48" fmla="*/ 829286 h 2250653"/>
              <a:gd name="connsiteX49" fmla="*/ 11845896 w 14787902"/>
              <a:gd name="connsiteY49" fmla="*/ 1461151 h 2250653"/>
              <a:gd name="connsiteX50" fmla="*/ 11944606 w 14787902"/>
              <a:gd name="connsiteY50" fmla="*/ 1619165 h 2250653"/>
              <a:gd name="connsiteX51" fmla="*/ 12063023 w 14787902"/>
              <a:gd name="connsiteY51" fmla="*/ 1599458 h 2250653"/>
              <a:gd name="connsiteX52" fmla="*/ 12063212 w 14787902"/>
              <a:gd name="connsiteY52" fmla="*/ 1599271 h 2250653"/>
              <a:gd name="connsiteX53" fmla="*/ 12063212 w 14787902"/>
              <a:gd name="connsiteY53" fmla="*/ 1776989 h 2250653"/>
              <a:gd name="connsiteX54" fmla="*/ 11885494 w 14787902"/>
              <a:gd name="connsiteY54" fmla="*/ 1796694 h 2250653"/>
              <a:gd name="connsiteX55" fmla="*/ 11609064 w 14787902"/>
              <a:gd name="connsiteY55" fmla="*/ 1520265 h 2250653"/>
              <a:gd name="connsiteX56" fmla="*/ 11609064 w 14787902"/>
              <a:gd name="connsiteY56" fmla="*/ 1460963 h 2250653"/>
              <a:gd name="connsiteX57" fmla="*/ 11589359 w 14787902"/>
              <a:gd name="connsiteY57" fmla="*/ 1460963 h 2250653"/>
              <a:gd name="connsiteX58" fmla="*/ 11115509 w 14787902"/>
              <a:gd name="connsiteY58" fmla="*/ 1816398 h 2250653"/>
              <a:gd name="connsiteX59" fmla="*/ 10681067 w 14787902"/>
              <a:gd name="connsiteY59" fmla="*/ 1441259 h 2250653"/>
              <a:gd name="connsiteX60" fmla="*/ 11253629 w 14787902"/>
              <a:gd name="connsiteY60" fmla="*/ 1026708 h 2250653"/>
              <a:gd name="connsiteX61" fmla="*/ 11589359 w 14787902"/>
              <a:gd name="connsiteY61" fmla="*/ 769984 h 2250653"/>
              <a:gd name="connsiteX62" fmla="*/ 11293227 w 14787902"/>
              <a:gd name="connsiteY62" fmla="*/ 533153 h 2250653"/>
              <a:gd name="connsiteX63" fmla="*/ 10957497 w 14787902"/>
              <a:gd name="connsiteY63" fmla="*/ 848992 h 2250653"/>
              <a:gd name="connsiteX64" fmla="*/ 10700773 w 14787902"/>
              <a:gd name="connsiteY64" fmla="*/ 848992 h 2250653"/>
              <a:gd name="connsiteX65" fmla="*/ 11293040 w 14787902"/>
              <a:gd name="connsiteY65" fmla="*/ 355435 h 2250653"/>
              <a:gd name="connsiteX66" fmla="*/ 9950869 w 14787902"/>
              <a:gd name="connsiteY66" fmla="*/ 355435 h 2250653"/>
              <a:gd name="connsiteX67" fmla="*/ 10543136 w 14787902"/>
              <a:gd name="connsiteY67" fmla="*/ 1066118 h 2250653"/>
              <a:gd name="connsiteX68" fmla="*/ 9950869 w 14787902"/>
              <a:gd name="connsiteY68" fmla="*/ 1816398 h 2250653"/>
              <a:gd name="connsiteX69" fmla="*/ 9477018 w 14787902"/>
              <a:gd name="connsiteY69" fmla="*/ 1460963 h 2250653"/>
              <a:gd name="connsiteX70" fmla="*/ 9457314 w 14787902"/>
              <a:gd name="connsiteY70" fmla="*/ 1460963 h 2250653"/>
              <a:gd name="connsiteX71" fmla="*/ 9457314 w 14787902"/>
              <a:gd name="connsiteY71" fmla="*/ 2250653 h 2250653"/>
              <a:gd name="connsiteX72" fmla="*/ 9220482 w 14787902"/>
              <a:gd name="connsiteY72" fmla="*/ 2250653 h 2250653"/>
              <a:gd name="connsiteX73" fmla="*/ 9220482 w 14787902"/>
              <a:gd name="connsiteY73" fmla="*/ 375139 h 2250653"/>
              <a:gd name="connsiteX74" fmla="*/ 9457314 w 14787902"/>
              <a:gd name="connsiteY74" fmla="*/ 375139 h 2250653"/>
              <a:gd name="connsiteX75" fmla="*/ 9457314 w 14787902"/>
              <a:gd name="connsiteY75" fmla="*/ 710871 h 2250653"/>
              <a:gd name="connsiteX76" fmla="*/ 9477018 w 14787902"/>
              <a:gd name="connsiteY76" fmla="*/ 710871 h 2250653"/>
              <a:gd name="connsiteX77" fmla="*/ 9950869 w 14787902"/>
              <a:gd name="connsiteY77" fmla="*/ 355435 h 2250653"/>
              <a:gd name="connsiteX78" fmla="*/ 7660247 w 14787902"/>
              <a:gd name="connsiteY78" fmla="*/ 355435 h 2250653"/>
              <a:gd name="connsiteX79" fmla="*/ 8094687 w 14787902"/>
              <a:gd name="connsiteY79" fmla="*/ 710871 h 2250653"/>
              <a:gd name="connsiteX80" fmla="*/ 8529128 w 14787902"/>
              <a:gd name="connsiteY80" fmla="*/ 355435 h 2250653"/>
              <a:gd name="connsiteX81" fmla="*/ 9002979 w 14787902"/>
              <a:gd name="connsiteY81" fmla="*/ 829286 h 2250653"/>
              <a:gd name="connsiteX82" fmla="*/ 9002979 w 14787902"/>
              <a:gd name="connsiteY82" fmla="*/ 1776989 h 2250653"/>
              <a:gd name="connsiteX83" fmla="*/ 8746255 w 14787902"/>
              <a:gd name="connsiteY83" fmla="*/ 1776989 h 2250653"/>
              <a:gd name="connsiteX84" fmla="*/ 8746255 w 14787902"/>
              <a:gd name="connsiteY84" fmla="*/ 848992 h 2250653"/>
              <a:gd name="connsiteX85" fmla="*/ 8469828 w 14787902"/>
              <a:gd name="connsiteY85" fmla="*/ 552857 h 2250653"/>
              <a:gd name="connsiteX86" fmla="*/ 8114393 w 14787902"/>
              <a:gd name="connsiteY86" fmla="*/ 1066118 h 2250653"/>
              <a:gd name="connsiteX87" fmla="*/ 8114393 w 14787902"/>
              <a:gd name="connsiteY87" fmla="*/ 1776802 h 2250653"/>
              <a:gd name="connsiteX88" fmla="*/ 7857667 w 14787902"/>
              <a:gd name="connsiteY88" fmla="*/ 1776802 h 2250653"/>
              <a:gd name="connsiteX89" fmla="*/ 7857667 w 14787902"/>
              <a:gd name="connsiteY89" fmla="*/ 848803 h 2250653"/>
              <a:gd name="connsiteX90" fmla="*/ 7581239 w 14787902"/>
              <a:gd name="connsiteY90" fmla="*/ 552670 h 2250653"/>
              <a:gd name="connsiteX91" fmla="*/ 7206099 w 14787902"/>
              <a:gd name="connsiteY91" fmla="*/ 1065931 h 2250653"/>
              <a:gd name="connsiteX92" fmla="*/ 7206099 w 14787902"/>
              <a:gd name="connsiteY92" fmla="*/ 1776613 h 2250653"/>
              <a:gd name="connsiteX93" fmla="*/ 6969268 w 14787902"/>
              <a:gd name="connsiteY93" fmla="*/ 1776613 h 2250653"/>
              <a:gd name="connsiteX94" fmla="*/ 6969268 w 14787902"/>
              <a:gd name="connsiteY94" fmla="*/ 375139 h 2250653"/>
              <a:gd name="connsiteX95" fmla="*/ 7206099 w 14787902"/>
              <a:gd name="connsiteY95" fmla="*/ 375139 h 2250653"/>
              <a:gd name="connsiteX96" fmla="*/ 7206099 w 14787902"/>
              <a:gd name="connsiteY96" fmla="*/ 710871 h 2250653"/>
              <a:gd name="connsiteX97" fmla="*/ 7660247 w 14787902"/>
              <a:gd name="connsiteY97" fmla="*/ 355435 h 2250653"/>
              <a:gd name="connsiteX98" fmla="*/ 6120466 w 14787902"/>
              <a:gd name="connsiteY98" fmla="*/ 355248 h 2250653"/>
              <a:gd name="connsiteX99" fmla="*/ 6791739 w 14787902"/>
              <a:gd name="connsiteY99" fmla="*/ 1085823 h 2250653"/>
              <a:gd name="connsiteX100" fmla="*/ 6120466 w 14787902"/>
              <a:gd name="connsiteY100" fmla="*/ 1816400 h 2250653"/>
              <a:gd name="connsiteX101" fmla="*/ 5429487 w 14787902"/>
              <a:gd name="connsiteY101" fmla="*/ 1085823 h 2250653"/>
              <a:gd name="connsiteX102" fmla="*/ 6120466 w 14787902"/>
              <a:gd name="connsiteY102" fmla="*/ 355248 h 2250653"/>
              <a:gd name="connsiteX103" fmla="*/ 4639609 w 14787902"/>
              <a:gd name="connsiteY103" fmla="*/ 355248 h 2250653"/>
              <a:gd name="connsiteX104" fmla="*/ 5271473 w 14787902"/>
              <a:gd name="connsiteY104" fmla="*/ 908106 h 2250653"/>
              <a:gd name="connsiteX105" fmla="*/ 5014749 w 14787902"/>
              <a:gd name="connsiteY105" fmla="*/ 908106 h 2250653"/>
              <a:gd name="connsiteX106" fmla="*/ 4639609 w 14787902"/>
              <a:gd name="connsiteY106" fmla="*/ 552670 h 2250653"/>
              <a:gd name="connsiteX107" fmla="*/ 4205167 w 14787902"/>
              <a:gd name="connsiteY107" fmla="*/ 1085823 h 2250653"/>
              <a:gd name="connsiteX108" fmla="*/ 4639609 w 14787902"/>
              <a:gd name="connsiteY108" fmla="*/ 1618975 h 2250653"/>
              <a:gd name="connsiteX109" fmla="*/ 5034454 w 14787902"/>
              <a:gd name="connsiteY109" fmla="*/ 1243837 h 2250653"/>
              <a:gd name="connsiteX110" fmla="*/ 5271284 w 14787902"/>
              <a:gd name="connsiteY110" fmla="*/ 1243837 h 2250653"/>
              <a:gd name="connsiteX111" fmla="*/ 4639422 w 14787902"/>
              <a:gd name="connsiteY111" fmla="*/ 1816400 h 2250653"/>
              <a:gd name="connsiteX112" fmla="*/ 3948443 w 14787902"/>
              <a:gd name="connsiteY112" fmla="*/ 1085823 h 2250653"/>
              <a:gd name="connsiteX113" fmla="*/ 3948630 w 14787902"/>
              <a:gd name="connsiteY113" fmla="*/ 1085823 h 2250653"/>
              <a:gd name="connsiteX114" fmla="*/ 4639609 w 14787902"/>
              <a:gd name="connsiteY114" fmla="*/ 355248 h 2250653"/>
              <a:gd name="connsiteX115" fmla="*/ 2369629 w 14787902"/>
              <a:gd name="connsiteY115" fmla="*/ 355248 h 2250653"/>
              <a:gd name="connsiteX116" fmla="*/ 3021197 w 14787902"/>
              <a:gd name="connsiteY116" fmla="*/ 1105529 h 2250653"/>
              <a:gd name="connsiteX117" fmla="*/ 3021197 w 14787902"/>
              <a:gd name="connsiteY117" fmla="*/ 1144937 h 2250653"/>
              <a:gd name="connsiteX118" fmla="*/ 3020823 w 14787902"/>
              <a:gd name="connsiteY118" fmla="*/ 1145124 h 2250653"/>
              <a:gd name="connsiteX119" fmla="*/ 1954706 w 14787902"/>
              <a:gd name="connsiteY119" fmla="*/ 1145124 h 2250653"/>
              <a:gd name="connsiteX120" fmla="*/ 2389146 w 14787902"/>
              <a:gd name="connsiteY120" fmla="*/ 1618975 h 2250653"/>
              <a:gd name="connsiteX121" fmla="*/ 2744582 w 14787902"/>
              <a:gd name="connsiteY121" fmla="*/ 1362251 h 2250653"/>
              <a:gd name="connsiteX122" fmla="*/ 3001306 w 14787902"/>
              <a:gd name="connsiteY122" fmla="*/ 1362251 h 2250653"/>
              <a:gd name="connsiteX123" fmla="*/ 2389335 w 14787902"/>
              <a:gd name="connsiteY123" fmla="*/ 1816400 h 2250653"/>
              <a:gd name="connsiteX124" fmla="*/ 1698356 w 14787902"/>
              <a:gd name="connsiteY124" fmla="*/ 1085823 h 2250653"/>
              <a:gd name="connsiteX125" fmla="*/ 2369629 w 14787902"/>
              <a:gd name="connsiteY125" fmla="*/ 355248 h 2250653"/>
              <a:gd name="connsiteX126" fmla="*/ 3297064 w 14787902"/>
              <a:gd name="connsiteY126" fmla="*/ 0 h 2250653"/>
              <a:gd name="connsiteX127" fmla="*/ 3553788 w 14787902"/>
              <a:gd name="connsiteY127" fmla="*/ 0 h 2250653"/>
              <a:gd name="connsiteX128" fmla="*/ 3553788 w 14787902"/>
              <a:gd name="connsiteY128" fmla="*/ 375141 h 2250653"/>
              <a:gd name="connsiteX129" fmla="*/ 3849920 w 14787902"/>
              <a:gd name="connsiteY129" fmla="*/ 375141 h 2250653"/>
              <a:gd name="connsiteX130" fmla="*/ 3849920 w 14787902"/>
              <a:gd name="connsiteY130" fmla="*/ 572563 h 2250653"/>
              <a:gd name="connsiteX131" fmla="*/ 3553788 w 14787902"/>
              <a:gd name="connsiteY131" fmla="*/ 572563 h 2250653"/>
              <a:gd name="connsiteX132" fmla="*/ 3553788 w 14787902"/>
              <a:gd name="connsiteY132" fmla="*/ 1401851 h 2250653"/>
              <a:gd name="connsiteX133" fmla="*/ 3711800 w 14787902"/>
              <a:gd name="connsiteY133" fmla="*/ 1618977 h 2250653"/>
              <a:gd name="connsiteX134" fmla="*/ 3849920 w 14787902"/>
              <a:gd name="connsiteY134" fmla="*/ 1579567 h 2250653"/>
              <a:gd name="connsiteX135" fmla="*/ 3849920 w 14787902"/>
              <a:gd name="connsiteY135" fmla="*/ 1776989 h 2250653"/>
              <a:gd name="connsiteX136" fmla="*/ 3691908 w 14787902"/>
              <a:gd name="connsiteY136" fmla="*/ 1816400 h 2250653"/>
              <a:gd name="connsiteX137" fmla="*/ 3297064 w 14787902"/>
              <a:gd name="connsiteY137" fmla="*/ 1421555 h 2250653"/>
              <a:gd name="connsiteX138" fmla="*/ 3297064 w 14787902"/>
              <a:gd name="connsiteY138" fmla="*/ 572563 h 2250653"/>
              <a:gd name="connsiteX139" fmla="*/ 3099642 w 14787902"/>
              <a:gd name="connsiteY139" fmla="*/ 572563 h 2250653"/>
              <a:gd name="connsiteX140" fmla="*/ 3099642 w 14787902"/>
              <a:gd name="connsiteY140" fmla="*/ 375141 h 2250653"/>
              <a:gd name="connsiteX141" fmla="*/ 3297064 w 14787902"/>
              <a:gd name="connsiteY141" fmla="*/ 375141 h 2250653"/>
              <a:gd name="connsiteX142" fmla="*/ 0 w 14787902"/>
              <a:gd name="connsiteY142" fmla="*/ 0 h 2250653"/>
              <a:gd name="connsiteX143" fmla="*/ 315839 w 14787902"/>
              <a:gd name="connsiteY143" fmla="*/ 0 h 2250653"/>
              <a:gd name="connsiteX144" fmla="*/ 1105528 w 14787902"/>
              <a:gd name="connsiteY144" fmla="*/ 1224132 h 2250653"/>
              <a:gd name="connsiteX145" fmla="*/ 1263540 w 14787902"/>
              <a:gd name="connsiteY145" fmla="*/ 1500561 h 2250653"/>
              <a:gd name="connsiteX146" fmla="*/ 1263540 w 14787902"/>
              <a:gd name="connsiteY146" fmla="*/ 0 h 2250653"/>
              <a:gd name="connsiteX147" fmla="*/ 1500372 w 14787902"/>
              <a:gd name="connsiteY147" fmla="*/ 0 h 2250653"/>
              <a:gd name="connsiteX148" fmla="*/ 1500372 w 14787902"/>
              <a:gd name="connsiteY148" fmla="*/ 1776989 h 2250653"/>
              <a:gd name="connsiteX149" fmla="*/ 1184534 w 14787902"/>
              <a:gd name="connsiteY149" fmla="*/ 1776989 h 2250653"/>
              <a:gd name="connsiteX150" fmla="*/ 394845 w 14787902"/>
              <a:gd name="connsiteY150" fmla="*/ 572563 h 2250653"/>
              <a:gd name="connsiteX151" fmla="*/ 256724 w 14787902"/>
              <a:gd name="connsiteY151" fmla="*/ 296135 h 2250653"/>
              <a:gd name="connsiteX152" fmla="*/ 237022 w 14787902"/>
              <a:gd name="connsiteY152" fmla="*/ 296135 h 2250653"/>
              <a:gd name="connsiteX153" fmla="*/ 256724 w 14787902"/>
              <a:gd name="connsiteY153" fmla="*/ 611972 h 2250653"/>
              <a:gd name="connsiteX154" fmla="*/ 256724 w 14787902"/>
              <a:gd name="connsiteY154" fmla="*/ 1776802 h 2250653"/>
              <a:gd name="connsiteX155" fmla="*/ 0 w 14787902"/>
              <a:gd name="connsiteY155" fmla="*/ 1776802 h 225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14787902" h="2250653">
                <a:moveTo>
                  <a:pt x="11589172" y="1086010"/>
                </a:moveTo>
                <a:cubicBezTo>
                  <a:pt x="11510166" y="1145312"/>
                  <a:pt x="11391750" y="1184722"/>
                  <a:pt x="11293040" y="1204426"/>
                </a:cubicBezTo>
                <a:cubicBezTo>
                  <a:pt x="11115322" y="1243835"/>
                  <a:pt x="10917900" y="1263728"/>
                  <a:pt x="10917900" y="1421553"/>
                </a:cubicBezTo>
                <a:cubicBezTo>
                  <a:pt x="10917900" y="1559674"/>
                  <a:pt x="11036316" y="1618975"/>
                  <a:pt x="11174624" y="1618975"/>
                </a:cubicBezTo>
                <a:cubicBezTo>
                  <a:pt x="11451052" y="1618975"/>
                  <a:pt x="11589172" y="1421553"/>
                  <a:pt x="11589172" y="1145124"/>
                </a:cubicBezTo>
                <a:close/>
                <a:moveTo>
                  <a:pt x="2369254" y="552857"/>
                </a:moveTo>
                <a:cubicBezTo>
                  <a:pt x="2152128" y="552857"/>
                  <a:pt x="1994114" y="690978"/>
                  <a:pt x="1954706" y="967408"/>
                </a:cubicBezTo>
                <a:lnTo>
                  <a:pt x="2764099" y="967408"/>
                </a:lnTo>
                <a:cubicBezTo>
                  <a:pt x="2744397" y="690978"/>
                  <a:pt x="2586381" y="552857"/>
                  <a:pt x="2369254" y="552857"/>
                </a:cubicBezTo>
                <a:close/>
                <a:moveTo>
                  <a:pt x="6120654" y="552670"/>
                </a:moveTo>
                <a:cubicBezTo>
                  <a:pt x="5844225" y="552670"/>
                  <a:pt x="5686211" y="750092"/>
                  <a:pt x="5686211" y="1085823"/>
                </a:cubicBezTo>
                <a:cubicBezTo>
                  <a:pt x="5686211" y="1401662"/>
                  <a:pt x="5844225" y="1618975"/>
                  <a:pt x="6120654" y="1618975"/>
                </a:cubicBezTo>
                <a:cubicBezTo>
                  <a:pt x="6377377" y="1618975"/>
                  <a:pt x="6535203" y="1401849"/>
                  <a:pt x="6535203" y="1085823"/>
                </a:cubicBezTo>
                <a:cubicBezTo>
                  <a:pt x="6535203" y="750092"/>
                  <a:pt x="6377191" y="552670"/>
                  <a:pt x="6120654" y="552670"/>
                </a:cubicBezTo>
                <a:close/>
                <a:moveTo>
                  <a:pt x="9891567" y="532964"/>
                </a:moveTo>
                <a:cubicBezTo>
                  <a:pt x="9634843" y="532964"/>
                  <a:pt x="9457125" y="789690"/>
                  <a:pt x="9457125" y="1085823"/>
                </a:cubicBezTo>
                <a:cubicBezTo>
                  <a:pt x="9457125" y="1381957"/>
                  <a:pt x="9634843" y="1618975"/>
                  <a:pt x="9891567" y="1618975"/>
                </a:cubicBezTo>
                <a:cubicBezTo>
                  <a:pt x="10128400" y="1618975"/>
                  <a:pt x="10286412" y="1401849"/>
                  <a:pt x="10286412" y="1066118"/>
                </a:cubicBezTo>
                <a:cubicBezTo>
                  <a:pt x="10286412" y="750280"/>
                  <a:pt x="10128400" y="532964"/>
                  <a:pt x="9891567" y="532964"/>
                </a:cubicBezTo>
                <a:close/>
                <a:moveTo>
                  <a:pt x="13445542" y="375139"/>
                </a:moveTo>
                <a:lnTo>
                  <a:pt x="13721972" y="375139"/>
                </a:lnTo>
                <a:lnTo>
                  <a:pt x="14057702" y="1303137"/>
                </a:lnTo>
                <a:cubicBezTo>
                  <a:pt x="14077406" y="1382145"/>
                  <a:pt x="14097110" y="1461151"/>
                  <a:pt x="14117004" y="1559861"/>
                </a:cubicBezTo>
                <a:lnTo>
                  <a:pt x="14136708" y="1559861"/>
                </a:lnTo>
                <a:cubicBezTo>
                  <a:pt x="14156412" y="1461151"/>
                  <a:pt x="14176118" y="1382145"/>
                  <a:pt x="14196010" y="1303137"/>
                </a:cubicBezTo>
                <a:lnTo>
                  <a:pt x="14531740" y="375139"/>
                </a:lnTo>
                <a:lnTo>
                  <a:pt x="14787902" y="375139"/>
                </a:lnTo>
                <a:lnTo>
                  <a:pt x="14274641" y="1737392"/>
                </a:lnTo>
                <a:cubicBezTo>
                  <a:pt x="14195635" y="1934814"/>
                  <a:pt x="14017917" y="2250653"/>
                  <a:pt x="13702079" y="2250653"/>
                </a:cubicBezTo>
                <a:cubicBezTo>
                  <a:pt x="13603369" y="2250653"/>
                  <a:pt x="13544065" y="2230947"/>
                  <a:pt x="13524361" y="2211243"/>
                </a:cubicBezTo>
                <a:lnTo>
                  <a:pt x="13524361" y="2013820"/>
                </a:lnTo>
                <a:cubicBezTo>
                  <a:pt x="13563771" y="2033525"/>
                  <a:pt x="13623073" y="2053231"/>
                  <a:pt x="13682374" y="2053231"/>
                </a:cubicBezTo>
                <a:cubicBezTo>
                  <a:pt x="13860093" y="2053231"/>
                  <a:pt x="13958803" y="1934814"/>
                  <a:pt x="14018104" y="1816398"/>
                </a:cubicBezTo>
                <a:close/>
                <a:moveTo>
                  <a:pt x="12872981" y="355435"/>
                </a:moveTo>
                <a:cubicBezTo>
                  <a:pt x="13149409" y="355435"/>
                  <a:pt x="13346832" y="552857"/>
                  <a:pt x="13346832" y="829286"/>
                </a:cubicBezTo>
                <a:lnTo>
                  <a:pt x="13346645" y="829286"/>
                </a:lnTo>
                <a:lnTo>
                  <a:pt x="13346645" y="1776989"/>
                </a:lnTo>
                <a:lnTo>
                  <a:pt x="13109812" y="1776989"/>
                </a:lnTo>
                <a:lnTo>
                  <a:pt x="13109812" y="888587"/>
                </a:lnTo>
                <a:cubicBezTo>
                  <a:pt x="13109812" y="671461"/>
                  <a:pt x="12991396" y="552857"/>
                  <a:pt x="12813678" y="552857"/>
                </a:cubicBezTo>
                <a:cubicBezTo>
                  <a:pt x="12576847" y="552857"/>
                  <a:pt x="12418833" y="730575"/>
                  <a:pt x="12418833" y="1066118"/>
                </a:cubicBezTo>
                <a:lnTo>
                  <a:pt x="12418833" y="1776802"/>
                </a:lnTo>
                <a:lnTo>
                  <a:pt x="12182002" y="1776802"/>
                </a:lnTo>
                <a:lnTo>
                  <a:pt x="12182002" y="375139"/>
                </a:lnTo>
                <a:lnTo>
                  <a:pt x="12418833" y="375139"/>
                </a:lnTo>
                <a:lnTo>
                  <a:pt x="12418833" y="710871"/>
                </a:lnTo>
                <a:cubicBezTo>
                  <a:pt x="12458243" y="474038"/>
                  <a:pt x="12655666" y="355435"/>
                  <a:pt x="12872981" y="355435"/>
                </a:cubicBezTo>
                <a:close/>
                <a:moveTo>
                  <a:pt x="11293040" y="355435"/>
                </a:moveTo>
                <a:cubicBezTo>
                  <a:pt x="11648474" y="355435"/>
                  <a:pt x="11845896" y="513449"/>
                  <a:pt x="11845896" y="829286"/>
                </a:cubicBezTo>
                <a:lnTo>
                  <a:pt x="11845896" y="1461151"/>
                </a:lnTo>
                <a:cubicBezTo>
                  <a:pt x="11845896" y="1599271"/>
                  <a:pt x="11905198" y="1619165"/>
                  <a:pt x="11944606" y="1619165"/>
                </a:cubicBezTo>
                <a:cubicBezTo>
                  <a:pt x="11984017" y="1619165"/>
                  <a:pt x="12023614" y="1599458"/>
                  <a:pt x="12063023" y="1599458"/>
                </a:cubicBezTo>
                <a:lnTo>
                  <a:pt x="12063212" y="1599271"/>
                </a:lnTo>
                <a:lnTo>
                  <a:pt x="12063212" y="1776989"/>
                </a:lnTo>
                <a:cubicBezTo>
                  <a:pt x="12003910" y="1796694"/>
                  <a:pt x="11944795" y="1796694"/>
                  <a:pt x="11885494" y="1796694"/>
                </a:cubicBezTo>
                <a:cubicBezTo>
                  <a:pt x="11688072" y="1796694"/>
                  <a:pt x="11609064" y="1678277"/>
                  <a:pt x="11609064" y="1520265"/>
                </a:cubicBezTo>
                <a:lnTo>
                  <a:pt x="11609064" y="1460963"/>
                </a:lnTo>
                <a:lnTo>
                  <a:pt x="11589359" y="1460963"/>
                </a:lnTo>
                <a:cubicBezTo>
                  <a:pt x="11530060" y="1678090"/>
                  <a:pt x="11352529" y="1816398"/>
                  <a:pt x="11115509" y="1816398"/>
                </a:cubicBezTo>
                <a:cubicBezTo>
                  <a:pt x="10878489" y="1816398"/>
                  <a:pt x="10681067" y="1697983"/>
                  <a:pt x="10681067" y="1441259"/>
                </a:cubicBezTo>
                <a:cubicBezTo>
                  <a:pt x="10681067" y="1105527"/>
                  <a:pt x="10977201" y="1066118"/>
                  <a:pt x="11253629" y="1026708"/>
                </a:cubicBezTo>
                <a:cubicBezTo>
                  <a:pt x="11470756" y="987300"/>
                  <a:pt x="11589359" y="947702"/>
                  <a:pt x="11589359" y="769984"/>
                </a:cubicBezTo>
                <a:cubicBezTo>
                  <a:pt x="11589359" y="651569"/>
                  <a:pt x="11510353" y="533153"/>
                  <a:pt x="11293227" y="533153"/>
                </a:cubicBezTo>
                <a:cubicBezTo>
                  <a:pt x="11076101" y="533153"/>
                  <a:pt x="10957497" y="631863"/>
                  <a:pt x="10957497" y="848992"/>
                </a:cubicBezTo>
                <a:lnTo>
                  <a:pt x="10700773" y="848992"/>
                </a:lnTo>
                <a:cubicBezTo>
                  <a:pt x="10720477" y="533153"/>
                  <a:pt x="10917900" y="355435"/>
                  <a:pt x="11293040" y="355435"/>
                </a:cubicBezTo>
                <a:close/>
                <a:moveTo>
                  <a:pt x="9950869" y="355435"/>
                </a:moveTo>
                <a:cubicBezTo>
                  <a:pt x="10306305" y="355435"/>
                  <a:pt x="10543136" y="651569"/>
                  <a:pt x="10543136" y="1066118"/>
                </a:cubicBezTo>
                <a:cubicBezTo>
                  <a:pt x="10543136" y="1500561"/>
                  <a:pt x="10286412" y="1816398"/>
                  <a:pt x="9950869" y="1816398"/>
                </a:cubicBezTo>
                <a:cubicBezTo>
                  <a:pt x="9733742" y="1816398"/>
                  <a:pt x="9536320" y="1697983"/>
                  <a:pt x="9477018" y="1460963"/>
                </a:cubicBezTo>
                <a:lnTo>
                  <a:pt x="9457314" y="1460963"/>
                </a:lnTo>
                <a:lnTo>
                  <a:pt x="9457314" y="2250653"/>
                </a:lnTo>
                <a:lnTo>
                  <a:pt x="9220482" y="2250653"/>
                </a:lnTo>
                <a:lnTo>
                  <a:pt x="9220482" y="375139"/>
                </a:lnTo>
                <a:lnTo>
                  <a:pt x="9457314" y="375139"/>
                </a:lnTo>
                <a:lnTo>
                  <a:pt x="9457314" y="710871"/>
                </a:lnTo>
                <a:lnTo>
                  <a:pt x="9477018" y="710871"/>
                </a:lnTo>
                <a:cubicBezTo>
                  <a:pt x="9536320" y="474038"/>
                  <a:pt x="9733742" y="355435"/>
                  <a:pt x="9950869" y="355435"/>
                </a:cubicBezTo>
                <a:close/>
                <a:moveTo>
                  <a:pt x="7660247" y="355435"/>
                </a:moveTo>
                <a:cubicBezTo>
                  <a:pt x="7857667" y="355435"/>
                  <a:pt x="8035385" y="473851"/>
                  <a:pt x="8094687" y="710871"/>
                </a:cubicBezTo>
                <a:cubicBezTo>
                  <a:pt x="8153988" y="454147"/>
                  <a:pt x="8351411" y="355435"/>
                  <a:pt x="8529128" y="355435"/>
                </a:cubicBezTo>
                <a:cubicBezTo>
                  <a:pt x="8785852" y="355435"/>
                  <a:pt x="9002979" y="533153"/>
                  <a:pt x="9002979" y="829286"/>
                </a:cubicBezTo>
                <a:lnTo>
                  <a:pt x="9002979" y="1776989"/>
                </a:lnTo>
                <a:lnTo>
                  <a:pt x="8746255" y="1776989"/>
                </a:lnTo>
                <a:lnTo>
                  <a:pt x="8746255" y="848992"/>
                </a:lnTo>
                <a:cubicBezTo>
                  <a:pt x="8746255" y="671274"/>
                  <a:pt x="8627841" y="552857"/>
                  <a:pt x="8469828" y="552857"/>
                </a:cubicBezTo>
                <a:cubicBezTo>
                  <a:pt x="8252701" y="552857"/>
                  <a:pt x="8114393" y="730575"/>
                  <a:pt x="8114393" y="1066118"/>
                </a:cubicBezTo>
                <a:lnTo>
                  <a:pt x="8114393" y="1776802"/>
                </a:lnTo>
                <a:lnTo>
                  <a:pt x="7857667" y="1776802"/>
                </a:lnTo>
                <a:lnTo>
                  <a:pt x="7857667" y="848803"/>
                </a:lnTo>
                <a:cubicBezTo>
                  <a:pt x="7857667" y="671084"/>
                  <a:pt x="7739253" y="552670"/>
                  <a:pt x="7581239" y="552670"/>
                </a:cubicBezTo>
                <a:cubicBezTo>
                  <a:pt x="7364113" y="552670"/>
                  <a:pt x="7206099" y="769797"/>
                  <a:pt x="7206099" y="1065931"/>
                </a:cubicBezTo>
                <a:lnTo>
                  <a:pt x="7206099" y="1776613"/>
                </a:lnTo>
                <a:lnTo>
                  <a:pt x="6969268" y="1776613"/>
                </a:lnTo>
                <a:lnTo>
                  <a:pt x="6969268" y="375139"/>
                </a:lnTo>
                <a:lnTo>
                  <a:pt x="7206099" y="375139"/>
                </a:lnTo>
                <a:lnTo>
                  <a:pt x="7206099" y="710871"/>
                </a:lnTo>
                <a:cubicBezTo>
                  <a:pt x="7265401" y="474038"/>
                  <a:pt x="7442931" y="355435"/>
                  <a:pt x="7660247" y="355435"/>
                </a:cubicBezTo>
                <a:close/>
                <a:moveTo>
                  <a:pt x="6120466" y="355248"/>
                </a:moveTo>
                <a:cubicBezTo>
                  <a:pt x="6554719" y="355248"/>
                  <a:pt x="6791739" y="651380"/>
                  <a:pt x="6791739" y="1085823"/>
                </a:cubicBezTo>
                <a:cubicBezTo>
                  <a:pt x="6791739" y="1520265"/>
                  <a:pt x="6535015" y="1816400"/>
                  <a:pt x="6120466" y="1816400"/>
                </a:cubicBezTo>
                <a:cubicBezTo>
                  <a:pt x="5705915" y="1816400"/>
                  <a:pt x="5429487" y="1520265"/>
                  <a:pt x="5429487" y="1085823"/>
                </a:cubicBezTo>
                <a:cubicBezTo>
                  <a:pt x="5429487" y="651380"/>
                  <a:pt x="5686211" y="355248"/>
                  <a:pt x="6120466" y="355248"/>
                </a:cubicBezTo>
                <a:close/>
                <a:moveTo>
                  <a:pt x="4639609" y="355248"/>
                </a:moveTo>
                <a:cubicBezTo>
                  <a:pt x="4995043" y="355248"/>
                  <a:pt x="5251580" y="572374"/>
                  <a:pt x="5271473" y="908106"/>
                </a:cubicBezTo>
                <a:lnTo>
                  <a:pt x="5014749" y="908106"/>
                </a:lnTo>
                <a:cubicBezTo>
                  <a:pt x="4995043" y="710682"/>
                  <a:pt x="4896333" y="552670"/>
                  <a:pt x="4639609" y="552670"/>
                </a:cubicBezTo>
                <a:cubicBezTo>
                  <a:pt x="4382885" y="552670"/>
                  <a:pt x="4205167" y="769797"/>
                  <a:pt x="4205167" y="1085823"/>
                </a:cubicBezTo>
                <a:cubicBezTo>
                  <a:pt x="4205167" y="1401849"/>
                  <a:pt x="4382885" y="1618975"/>
                  <a:pt x="4639609" y="1618975"/>
                </a:cubicBezTo>
                <a:cubicBezTo>
                  <a:pt x="4856736" y="1618975"/>
                  <a:pt x="4995043" y="1480857"/>
                  <a:pt x="5034454" y="1243837"/>
                </a:cubicBezTo>
                <a:lnTo>
                  <a:pt x="5271284" y="1243837"/>
                </a:lnTo>
                <a:cubicBezTo>
                  <a:pt x="5251580" y="1599271"/>
                  <a:pt x="4994856" y="1816400"/>
                  <a:pt x="4639422" y="1816400"/>
                </a:cubicBezTo>
                <a:cubicBezTo>
                  <a:pt x="4244576" y="1816400"/>
                  <a:pt x="3948443" y="1520265"/>
                  <a:pt x="3948443" y="1085823"/>
                </a:cubicBezTo>
                <a:lnTo>
                  <a:pt x="3948630" y="1085823"/>
                </a:lnTo>
                <a:cubicBezTo>
                  <a:pt x="3948630" y="651380"/>
                  <a:pt x="4225061" y="355248"/>
                  <a:pt x="4639609" y="355248"/>
                </a:cubicBezTo>
                <a:close/>
                <a:moveTo>
                  <a:pt x="2369629" y="355248"/>
                </a:moveTo>
                <a:cubicBezTo>
                  <a:pt x="2784179" y="355248"/>
                  <a:pt x="3021197" y="671086"/>
                  <a:pt x="3021197" y="1105529"/>
                </a:cubicBezTo>
                <a:lnTo>
                  <a:pt x="3021197" y="1144937"/>
                </a:lnTo>
                <a:lnTo>
                  <a:pt x="3020823" y="1145124"/>
                </a:lnTo>
                <a:lnTo>
                  <a:pt x="1954706" y="1145124"/>
                </a:lnTo>
                <a:cubicBezTo>
                  <a:pt x="1974412" y="1441259"/>
                  <a:pt x="2152128" y="1618975"/>
                  <a:pt x="2389146" y="1618975"/>
                </a:cubicBezTo>
                <a:cubicBezTo>
                  <a:pt x="2566864" y="1618975"/>
                  <a:pt x="2724876" y="1520265"/>
                  <a:pt x="2744582" y="1362251"/>
                </a:cubicBezTo>
                <a:lnTo>
                  <a:pt x="3001306" y="1362251"/>
                </a:lnTo>
                <a:cubicBezTo>
                  <a:pt x="2961896" y="1638682"/>
                  <a:pt x="2705172" y="1816400"/>
                  <a:pt x="2389335" y="1816400"/>
                </a:cubicBezTo>
                <a:cubicBezTo>
                  <a:pt x="1974784" y="1816400"/>
                  <a:pt x="1698356" y="1539969"/>
                  <a:pt x="1698356" y="1085823"/>
                </a:cubicBezTo>
                <a:cubicBezTo>
                  <a:pt x="1698356" y="671274"/>
                  <a:pt x="1955080" y="355248"/>
                  <a:pt x="2369629" y="355248"/>
                </a:cubicBezTo>
                <a:close/>
                <a:moveTo>
                  <a:pt x="3297064" y="0"/>
                </a:moveTo>
                <a:lnTo>
                  <a:pt x="3553788" y="0"/>
                </a:lnTo>
                <a:lnTo>
                  <a:pt x="3553788" y="375141"/>
                </a:lnTo>
                <a:lnTo>
                  <a:pt x="3849920" y="375141"/>
                </a:lnTo>
                <a:lnTo>
                  <a:pt x="3849920" y="572563"/>
                </a:lnTo>
                <a:lnTo>
                  <a:pt x="3553788" y="572563"/>
                </a:lnTo>
                <a:lnTo>
                  <a:pt x="3553788" y="1401851"/>
                </a:lnTo>
                <a:cubicBezTo>
                  <a:pt x="3553788" y="1559863"/>
                  <a:pt x="3613089" y="1618977"/>
                  <a:pt x="3711800" y="1618977"/>
                </a:cubicBezTo>
                <a:cubicBezTo>
                  <a:pt x="3771104" y="1618977"/>
                  <a:pt x="3810512" y="1599273"/>
                  <a:pt x="3849920" y="1579567"/>
                </a:cubicBezTo>
                <a:lnTo>
                  <a:pt x="3849920" y="1776989"/>
                </a:lnTo>
                <a:cubicBezTo>
                  <a:pt x="3810512" y="1796696"/>
                  <a:pt x="3751210" y="1816400"/>
                  <a:pt x="3691908" y="1816400"/>
                </a:cubicBezTo>
                <a:cubicBezTo>
                  <a:pt x="3455078" y="1816400"/>
                  <a:pt x="3297064" y="1697983"/>
                  <a:pt x="3297064" y="1421555"/>
                </a:cubicBezTo>
                <a:lnTo>
                  <a:pt x="3297064" y="572563"/>
                </a:lnTo>
                <a:lnTo>
                  <a:pt x="3099642" y="572563"/>
                </a:lnTo>
                <a:lnTo>
                  <a:pt x="3099642" y="375141"/>
                </a:lnTo>
                <a:lnTo>
                  <a:pt x="3297064" y="375141"/>
                </a:lnTo>
                <a:close/>
                <a:moveTo>
                  <a:pt x="0" y="0"/>
                </a:moveTo>
                <a:lnTo>
                  <a:pt x="315839" y="0"/>
                </a:lnTo>
                <a:lnTo>
                  <a:pt x="1105528" y="1224132"/>
                </a:lnTo>
                <a:cubicBezTo>
                  <a:pt x="1164830" y="1322843"/>
                  <a:pt x="1223944" y="1421555"/>
                  <a:pt x="1263540" y="1500561"/>
                </a:cubicBezTo>
                <a:lnTo>
                  <a:pt x="1263540" y="0"/>
                </a:lnTo>
                <a:lnTo>
                  <a:pt x="1500372" y="0"/>
                </a:lnTo>
                <a:lnTo>
                  <a:pt x="1500372" y="1776989"/>
                </a:lnTo>
                <a:lnTo>
                  <a:pt x="1184534" y="1776989"/>
                </a:lnTo>
                <a:lnTo>
                  <a:pt x="394845" y="572563"/>
                </a:lnTo>
                <a:cubicBezTo>
                  <a:pt x="335543" y="473851"/>
                  <a:pt x="276430" y="375141"/>
                  <a:pt x="256724" y="296135"/>
                </a:cubicBezTo>
                <a:lnTo>
                  <a:pt x="237022" y="296135"/>
                </a:lnTo>
                <a:cubicBezTo>
                  <a:pt x="256724" y="375141"/>
                  <a:pt x="256724" y="493557"/>
                  <a:pt x="256724" y="611972"/>
                </a:cubicBezTo>
                <a:lnTo>
                  <a:pt x="256724" y="1776802"/>
                </a:lnTo>
                <a:lnTo>
                  <a:pt x="0" y="17768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6DC702E-4EA8-54A2-442D-E89A7EB8A00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2193200" cy="6861600"/>
          </a:xfrm>
          <a:solidFill>
            <a:schemeClr val="tx1">
              <a:lumMod val="85000"/>
            </a:schemeClr>
          </a:solidFill>
        </p:spPr>
        <p:txBody>
          <a:bodyPr lIns="0" tIns="1116000"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altLang="zh-HK" dirty="0"/>
              <a:t>Click icon to add picture, then right click and select option Send to Back</a:t>
            </a:r>
          </a:p>
        </p:txBody>
      </p:sp>
    </p:spTree>
    <p:extLst>
      <p:ext uri="{BB962C8B-B14F-4D97-AF65-F5344CB8AC3E}">
        <p14:creationId xmlns:p14="http://schemas.microsoft.com/office/powerpoint/2010/main" val="2136605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 hidden="1">
            <a:extLst>
              <a:ext uri="{FF2B5EF4-FFF2-40B4-BE49-F238E27FC236}">
                <a16:creationId xmlns:a16="http://schemas.microsoft.com/office/drawing/2014/main" id="{6FA1A569-07FA-358E-97ED-12E2B68F20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8" hidden="1">
            <a:extLst>
              <a:ext uri="{FF2B5EF4-FFF2-40B4-BE49-F238E27FC236}">
                <a16:creationId xmlns:a16="http://schemas.microsoft.com/office/drawing/2014/main" id="{F1CE9BFE-CCB7-61F9-91D9-503B3CE50B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10" hidden="1">
            <a:extLst>
              <a:ext uri="{FF2B5EF4-FFF2-40B4-BE49-F238E27FC236}">
                <a16:creationId xmlns:a16="http://schemas.microsoft.com/office/drawing/2014/main" id="{92D33812-781A-416C-64C5-2E9BDBBA59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Backgrounds">
            <a:extLst>
              <a:ext uri="{FF2B5EF4-FFF2-40B4-BE49-F238E27FC236}">
                <a16:creationId xmlns:a16="http://schemas.microsoft.com/office/drawing/2014/main" id="{CA0DEA3C-AEE2-C307-5D8E-500705E9AB76}"/>
              </a:ext>
            </a:extLst>
          </p:cNvPr>
          <p:cNvSpPr/>
          <p:nvPr userDrawn="1"/>
        </p:nvSpPr>
        <p:spPr>
          <a:xfrm>
            <a:off x="0" y="0"/>
            <a:ext cx="121932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84" name="Grid">
            <a:extLst>
              <a:ext uri="{FF2B5EF4-FFF2-40B4-BE49-F238E27FC236}">
                <a16:creationId xmlns:a16="http://schemas.microsoft.com/office/drawing/2014/main" id="{6B14ED8E-E195-D0C0-D950-EEEE70133C27}"/>
              </a:ext>
            </a:extLst>
          </p:cNvPr>
          <p:cNvSpPr/>
          <p:nvPr userDrawn="1"/>
        </p:nvSpPr>
        <p:spPr>
          <a:xfrm>
            <a:off x="0" y="2"/>
            <a:ext cx="12193200" cy="6857999"/>
          </a:xfrm>
          <a:custGeom>
            <a:avLst/>
            <a:gdLst>
              <a:gd name="connsiteX0" fmla="*/ 9193444 w 12193200"/>
              <a:gd name="connsiteY0" fmla="*/ 5192943 h 6857999"/>
              <a:gd name="connsiteX1" fmla="*/ 9193444 w 12193200"/>
              <a:gd name="connsiteY1" fmla="*/ 6668993 h 6857999"/>
              <a:gd name="connsiteX2" fmla="*/ 12001406 w 12193200"/>
              <a:gd name="connsiteY2" fmla="*/ 6668993 h 6857999"/>
              <a:gd name="connsiteX3" fmla="*/ 12001406 w 12193200"/>
              <a:gd name="connsiteY3" fmla="*/ 5192943 h 6857999"/>
              <a:gd name="connsiteX4" fmla="*/ 9006666 w 12193200"/>
              <a:gd name="connsiteY4" fmla="*/ 5192943 h 6857999"/>
              <a:gd name="connsiteX5" fmla="*/ 9006666 w 12193200"/>
              <a:gd name="connsiteY5" fmla="*/ 6668993 h 6857999"/>
              <a:gd name="connsiteX6" fmla="*/ 9186244 w 12193200"/>
              <a:gd name="connsiteY6" fmla="*/ 6668993 h 6857999"/>
              <a:gd name="connsiteX7" fmla="*/ 9186244 w 12193200"/>
              <a:gd name="connsiteY7" fmla="*/ 5192943 h 6857999"/>
              <a:gd name="connsiteX8" fmla="*/ 6191504 w 12193200"/>
              <a:gd name="connsiteY8" fmla="*/ 5192943 h 6857999"/>
              <a:gd name="connsiteX9" fmla="*/ 6191504 w 12193200"/>
              <a:gd name="connsiteY9" fmla="*/ 6668993 h 6857999"/>
              <a:gd name="connsiteX10" fmla="*/ 8999466 w 12193200"/>
              <a:gd name="connsiteY10" fmla="*/ 6668993 h 6857999"/>
              <a:gd name="connsiteX11" fmla="*/ 8999466 w 12193200"/>
              <a:gd name="connsiteY11" fmla="*/ 5192943 h 6857999"/>
              <a:gd name="connsiteX12" fmla="*/ 6006316 w 12193200"/>
              <a:gd name="connsiteY12" fmla="*/ 5192943 h 6857999"/>
              <a:gd name="connsiteX13" fmla="*/ 6006316 w 12193200"/>
              <a:gd name="connsiteY13" fmla="*/ 6668993 h 6857999"/>
              <a:gd name="connsiteX14" fmla="*/ 6184304 w 12193200"/>
              <a:gd name="connsiteY14" fmla="*/ 6668993 h 6857999"/>
              <a:gd name="connsiteX15" fmla="*/ 6184304 w 12193200"/>
              <a:gd name="connsiteY15" fmla="*/ 5192943 h 6857999"/>
              <a:gd name="connsiteX16" fmla="*/ 3191152 w 12193200"/>
              <a:gd name="connsiteY16" fmla="*/ 5192943 h 6857999"/>
              <a:gd name="connsiteX17" fmla="*/ 3191152 w 12193200"/>
              <a:gd name="connsiteY17" fmla="*/ 6668993 h 6857999"/>
              <a:gd name="connsiteX18" fmla="*/ 5999116 w 12193200"/>
              <a:gd name="connsiteY18" fmla="*/ 6668993 h 6857999"/>
              <a:gd name="connsiteX19" fmla="*/ 5999116 w 12193200"/>
              <a:gd name="connsiteY19" fmla="*/ 5192943 h 6857999"/>
              <a:gd name="connsiteX20" fmla="*/ 3004803 w 12193200"/>
              <a:gd name="connsiteY20" fmla="*/ 5192943 h 6857999"/>
              <a:gd name="connsiteX21" fmla="*/ 3004803 w 12193200"/>
              <a:gd name="connsiteY21" fmla="*/ 6668993 h 6857999"/>
              <a:gd name="connsiteX22" fmla="*/ 3183952 w 12193200"/>
              <a:gd name="connsiteY22" fmla="*/ 6668993 h 6857999"/>
              <a:gd name="connsiteX23" fmla="*/ 3183952 w 12193200"/>
              <a:gd name="connsiteY23" fmla="*/ 5192943 h 6857999"/>
              <a:gd name="connsiteX24" fmla="*/ 190221 w 12193200"/>
              <a:gd name="connsiteY24" fmla="*/ 5192943 h 6857999"/>
              <a:gd name="connsiteX25" fmla="*/ 190221 w 12193200"/>
              <a:gd name="connsiteY25" fmla="*/ 6668993 h 6857999"/>
              <a:gd name="connsiteX26" fmla="*/ 2997602 w 12193200"/>
              <a:gd name="connsiteY26" fmla="*/ 6668993 h 6857999"/>
              <a:gd name="connsiteX27" fmla="*/ 2997602 w 12193200"/>
              <a:gd name="connsiteY27" fmla="*/ 5192943 h 6857999"/>
              <a:gd name="connsiteX28" fmla="*/ 9193444 w 12193200"/>
              <a:gd name="connsiteY28" fmla="*/ 5006166 h 6857999"/>
              <a:gd name="connsiteX29" fmla="*/ 9193444 w 12193200"/>
              <a:gd name="connsiteY29" fmla="*/ 5185743 h 6857999"/>
              <a:gd name="connsiteX30" fmla="*/ 12001406 w 12193200"/>
              <a:gd name="connsiteY30" fmla="*/ 5185743 h 6857999"/>
              <a:gd name="connsiteX31" fmla="*/ 12001406 w 12193200"/>
              <a:gd name="connsiteY31" fmla="*/ 5006166 h 6857999"/>
              <a:gd name="connsiteX32" fmla="*/ 9006666 w 12193200"/>
              <a:gd name="connsiteY32" fmla="*/ 5006166 h 6857999"/>
              <a:gd name="connsiteX33" fmla="*/ 9006666 w 12193200"/>
              <a:gd name="connsiteY33" fmla="*/ 5185743 h 6857999"/>
              <a:gd name="connsiteX34" fmla="*/ 9186244 w 12193200"/>
              <a:gd name="connsiteY34" fmla="*/ 5185743 h 6857999"/>
              <a:gd name="connsiteX35" fmla="*/ 9186244 w 12193200"/>
              <a:gd name="connsiteY35" fmla="*/ 5006166 h 6857999"/>
              <a:gd name="connsiteX36" fmla="*/ 6191504 w 12193200"/>
              <a:gd name="connsiteY36" fmla="*/ 5006166 h 6857999"/>
              <a:gd name="connsiteX37" fmla="*/ 6191504 w 12193200"/>
              <a:gd name="connsiteY37" fmla="*/ 5185743 h 6857999"/>
              <a:gd name="connsiteX38" fmla="*/ 8999466 w 12193200"/>
              <a:gd name="connsiteY38" fmla="*/ 5185743 h 6857999"/>
              <a:gd name="connsiteX39" fmla="*/ 8999466 w 12193200"/>
              <a:gd name="connsiteY39" fmla="*/ 5006166 h 6857999"/>
              <a:gd name="connsiteX40" fmla="*/ 6006316 w 12193200"/>
              <a:gd name="connsiteY40" fmla="*/ 5006166 h 6857999"/>
              <a:gd name="connsiteX41" fmla="*/ 6006316 w 12193200"/>
              <a:gd name="connsiteY41" fmla="*/ 5185743 h 6857999"/>
              <a:gd name="connsiteX42" fmla="*/ 6184304 w 12193200"/>
              <a:gd name="connsiteY42" fmla="*/ 5185743 h 6857999"/>
              <a:gd name="connsiteX43" fmla="*/ 6184304 w 12193200"/>
              <a:gd name="connsiteY43" fmla="*/ 5006166 h 6857999"/>
              <a:gd name="connsiteX44" fmla="*/ 3191152 w 12193200"/>
              <a:gd name="connsiteY44" fmla="*/ 5006166 h 6857999"/>
              <a:gd name="connsiteX45" fmla="*/ 3191152 w 12193200"/>
              <a:gd name="connsiteY45" fmla="*/ 5185743 h 6857999"/>
              <a:gd name="connsiteX46" fmla="*/ 5999116 w 12193200"/>
              <a:gd name="connsiteY46" fmla="*/ 5185743 h 6857999"/>
              <a:gd name="connsiteX47" fmla="*/ 5999116 w 12193200"/>
              <a:gd name="connsiteY47" fmla="*/ 5006166 h 6857999"/>
              <a:gd name="connsiteX48" fmla="*/ 3004803 w 12193200"/>
              <a:gd name="connsiteY48" fmla="*/ 5006166 h 6857999"/>
              <a:gd name="connsiteX49" fmla="*/ 3004803 w 12193200"/>
              <a:gd name="connsiteY49" fmla="*/ 5185743 h 6857999"/>
              <a:gd name="connsiteX50" fmla="*/ 3183952 w 12193200"/>
              <a:gd name="connsiteY50" fmla="*/ 5185743 h 6857999"/>
              <a:gd name="connsiteX51" fmla="*/ 3183952 w 12193200"/>
              <a:gd name="connsiteY51" fmla="*/ 5006166 h 6857999"/>
              <a:gd name="connsiteX52" fmla="*/ 190221 w 12193200"/>
              <a:gd name="connsiteY52" fmla="*/ 5006166 h 6857999"/>
              <a:gd name="connsiteX53" fmla="*/ 190221 w 12193200"/>
              <a:gd name="connsiteY53" fmla="*/ 5185743 h 6857999"/>
              <a:gd name="connsiteX54" fmla="*/ 2997602 w 12193200"/>
              <a:gd name="connsiteY54" fmla="*/ 5185743 h 6857999"/>
              <a:gd name="connsiteX55" fmla="*/ 2997602 w 12193200"/>
              <a:gd name="connsiteY55" fmla="*/ 5006166 h 6857999"/>
              <a:gd name="connsiteX56" fmla="*/ 9193444 w 12193200"/>
              <a:gd name="connsiteY56" fmla="*/ 3524503 h 6857999"/>
              <a:gd name="connsiteX57" fmla="*/ 9193444 w 12193200"/>
              <a:gd name="connsiteY57" fmla="*/ 4998966 h 6857999"/>
              <a:gd name="connsiteX58" fmla="*/ 12001406 w 12193200"/>
              <a:gd name="connsiteY58" fmla="*/ 4998966 h 6857999"/>
              <a:gd name="connsiteX59" fmla="*/ 12001406 w 12193200"/>
              <a:gd name="connsiteY59" fmla="*/ 3524503 h 6857999"/>
              <a:gd name="connsiteX60" fmla="*/ 9006666 w 12193200"/>
              <a:gd name="connsiteY60" fmla="*/ 3524503 h 6857999"/>
              <a:gd name="connsiteX61" fmla="*/ 9006666 w 12193200"/>
              <a:gd name="connsiteY61" fmla="*/ 4998966 h 6857999"/>
              <a:gd name="connsiteX62" fmla="*/ 9186244 w 12193200"/>
              <a:gd name="connsiteY62" fmla="*/ 4998966 h 6857999"/>
              <a:gd name="connsiteX63" fmla="*/ 9186244 w 12193200"/>
              <a:gd name="connsiteY63" fmla="*/ 3524503 h 6857999"/>
              <a:gd name="connsiteX64" fmla="*/ 6191504 w 12193200"/>
              <a:gd name="connsiteY64" fmla="*/ 3524503 h 6857999"/>
              <a:gd name="connsiteX65" fmla="*/ 6191504 w 12193200"/>
              <a:gd name="connsiteY65" fmla="*/ 4998966 h 6857999"/>
              <a:gd name="connsiteX66" fmla="*/ 8999466 w 12193200"/>
              <a:gd name="connsiteY66" fmla="*/ 4998966 h 6857999"/>
              <a:gd name="connsiteX67" fmla="*/ 8999466 w 12193200"/>
              <a:gd name="connsiteY67" fmla="*/ 3524503 h 6857999"/>
              <a:gd name="connsiteX68" fmla="*/ 6006316 w 12193200"/>
              <a:gd name="connsiteY68" fmla="*/ 3524503 h 6857999"/>
              <a:gd name="connsiteX69" fmla="*/ 6006316 w 12193200"/>
              <a:gd name="connsiteY69" fmla="*/ 4998966 h 6857999"/>
              <a:gd name="connsiteX70" fmla="*/ 6184304 w 12193200"/>
              <a:gd name="connsiteY70" fmla="*/ 4998966 h 6857999"/>
              <a:gd name="connsiteX71" fmla="*/ 6184304 w 12193200"/>
              <a:gd name="connsiteY71" fmla="*/ 3524503 h 6857999"/>
              <a:gd name="connsiteX72" fmla="*/ 3191152 w 12193200"/>
              <a:gd name="connsiteY72" fmla="*/ 3524503 h 6857999"/>
              <a:gd name="connsiteX73" fmla="*/ 3191152 w 12193200"/>
              <a:gd name="connsiteY73" fmla="*/ 4998966 h 6857999"/>
              <a:gd name="connsiteX74" fmla="*/ 5999116 w 12193200"/>
              <a:gd name="connsiteY74" fmla="*/ 4998966 h 6857999"/>
              <a:gd name="connsiteX75" fmla="*/ 5999116 w 12193200"/>
              <a:gd name="connsiteY75" fmla="*/ 3524503 h 6857999"/>
              <a:gd name="connsiteX76" fmla="*/ 3004803 w 12193200"/>
              <a:gd name="connsiteY76" fmla="*/ 3524503 h 6857999"/>
              <a:gd name="connsiteX77" fmla="*/ 3004803 w 12193200"/>
              <a:gd name="connsiteY77" fmla="*/ 4998966 h 6857999"/>
              <a:gd name="connsiteX78" fmla="*/ 3183952 w 12193200"/>
              <a:gd name="connsiteY78" fmla="*/ 4998966 h 6857999"/>
              <a:gd name="connsiteX79" fmla="*/ 3183952 w 12193200"/>
              <a:gd name="connsiteY79" fmla="*/ 3524503 h 6857999"/>
              <a:gd name="connsiteX80" fmla="*/ 190221 w 12193200"/>
              <a:gd name="connsiteY80" fmla="*/ 3524503 h 6857999"/>
              <a:gd name="connsiteX81" fmla="*/ 190221 w 12193200"/>
              <a:gd name="connsiteY81" fmla="*/ 4998966 h 6857999"/>
              <a:gd name="connsiteX82" fmla="*/ 2997602 w 12193200"/>
              <a:gd name="connsiteY82" fmla="*/ 4998966 h 6857999"/>
              <a:gd name="connsiteX83" fmla="*/ 2997602 w 12193200"/>
              <a:gd name="connsiteY83" fmla="*/ 3524503 h 6857999"/>
              <a:gd name="connsiteX84" fmla="*/ 9193444 w 12193200"/>
              <a:gd name="connsiteY84" fmla="*/ 3339315 h 6857999"/>
              <a:gd name="connsiteX85" fmla="*/ 9193444 w 12193200"/>
              <a:gd name="connsiteY85" fmla="*/ 3517303 h 6857999"/>
              <a:gd name="connsiteX86" fmla="*/ 12001406 w 12193200"/>
              <a:gd name="connsiteY86" fmla="*/ 3517303 h 6857999"/>
              <a:gd name="connsiteX87" fmla="*/ 12001406 w 12193200"/>
              <a:gd name="connsiteY87" fmla="*/ 3339315 h 6857999"/>
              <a:gd name="connsiteX88" fmla="*/ 9006666 w 12193200"/>
              <a:gd name="connsiteY88" fmla="*/ 3339315 h 6857999"/>
              <a:gd name="connsiteX89" fmla="*/ 9006666 w 12193200"/>
              <a:gd name="connsiteY89" fmla="*/ 3517303 h 6857999"/>
              <a:gd name="connsiteX90" fmla="*/ 9186244 w 12193200"/>
              <a:gd name="connsiteY90" fmla="*/ 3517303 h 6857999"/>
              <a:gd name="connsiteX91" fmla="*/ 9186244 w 12193200"/>
              <a:gd name="connsiteY91" fmla="*/ 3339315 h 6857999"/>
              <a:gd name="connsiteX92" fmla="*/ 6191504 w 12193200"/>
              <a:gd name="connsiteY92" fmla="*/ 3339315 h 6857999"/>
              <a:gd name="connsiteX93" fmla="*/ 6191504 w 12193200"/>
              <a:gd name="connsiteY93" fmla="*/ 3517303 h 6857999"/>
              <a:gd name="connsiteX94" fmla="*/ 8999466 w 12193200"/>
              <a:gd name="connsiteY94" fmla="*/ 3517303 h 6857999"/>
              <a:gd name="connsiteX95" fmla="*/ 8999466 w 12193200"/>
              <a:gd name="connsiteY95" fmla="*/ 3339315 h 6857999"/>
              <a:gd name="connsiteX96" fmla="*/ 6006316 w 12193200"/>
              <a:gd name="connsiteY96" fmla="*/ 3339315 h 6857999"/>
              <a:gd name="connsiteX97" fmla="*/ 6006316 w 12193200"/>
              <a:gd name="connsiteY97" fmla="*/ 3517303 h 6857999"/>
              <a:gd name="connsiteX98" fmla="*/ 6184304 w 12193200"/>
              <a:gd name="connsiteY98" fmla="*/ 3517303 h 6857999"/>
              <a:gd name="connsiteX99" fmla="*/ 6184304 w 12193200"/>
              <a:gd name="connsiteY99" fmla="*/ 3339315 h 6857999"/>
              <a:gd name="connsiteX100" fmla="*/ 3191152 w 12193200"/>
              <a:gd name="connsiteY100" fmla="*/ 3339315 h 6857999"/>
              <a:gd name="connsiteX101" fmla="*/ 3191152 w 12193200"/>
              <a:gd name="connsiteY101" fmla="*/ 3517303 h 6857999"/>
              <a:gd name="connsiteX102" fmla="*/ 5999116 w 12193200"/>
              <a:gd name="connsiteY102" fmla="*/ 3517303 h 6857999"/>
              <a:gd name="connsiteX103" fmla="*/ 5999116 w 12193200"/>
              <a:gd name="connsiteY103" fmla="*/ 3339315 h 6857999"/>
              <a:gd name="connsiteX104" fmla="*/ 3004803 w 12193200"/>
              <a:gd name="connsiteY104" fmla="*/ 3339315 h 6857999"/>
              <a:gd name="connsiteX105" fmla="*/ 3004803 w 12193200"/>
              <a:gd name="connsiteY105" fmla="*/ 3517303 h 6857999"/>
              <a:gd name="connsiteX106" fmla="*/ 3183952 w 12193200"/>
              <a:gd name="connsiteY106" fmla="*/ 3517303 h 6857999"/>
              <a:gd name="connsiteX107" fmla="*/ 3183952 w 12193200"/>
              <a:gd name="connsiteY107" fmla="*/ 3339315 h 6857999"/>
              <a:gd name="connsiteX108" fmla="*/ 190221 w 12193200"/>
              <a:gd name="connsiteY108" fmla="*/ 3339315 h 6857999"/>
              <a:gd name="connsiteX109" fmla="*/ 190221 w 12193200"/>
              <a:gd name="connsiteY109" fmla="*/ 3517303 h 6857999"/>
              <a:gd name="connsiteX110" fmla="*/ 2997602 w 12193200"/>
              <a:gd name="connsiteY110" fmla="*/ 3517303 h 6857999"/>
              <a:gd name="connsiteX111" fmla="*/ 2997602 w 12193200"/>
              <a:gd name="connsiteY111" fmla="*/ 3339315 h 6857999"/>
              <a:gd name="connsiteX112" fmla="*/ 9193444 w 12193200"/>
              <a:gd name="connsiteY112" fmla="*/ 1859240 h 6857999"/>
              <a:gd name="connsiteX113" fmla="*/ 9193444 w 12193200"/>
              <a:gd name="connsiteY113" fmla="*/ 3332115 h 6857999"/>
              <a:gd name="connsiteX114" fmla="*/ 12001406 w 12193200"/>
              <a:gd name="connsiteY114" fmla="*/ 3332115 h 6857999"/>
              <a:gd name="connsiteX115" fmla="*/ 12001406 w 12193200"/>
              <a:gd name="connsiteY115" fmla="*/ 1859240 h 6857999"/>
              <a:gd name="connsiteX116" fmla="*/ 9006666 w 12193200"/>
              <a:gd name="connsiteY116" fmla="*/ 1859240 h 6857999"/>
              <a:gd name="connsiteX117" fmla="*/ 9006666 w 12193200"/>
              <a:gd name="connsiteY117" fmla="*/ 3332115 h 6857999"/>
              <a:gd name="connsiteX118" fmla="*/ 9186244 w 12193200"/>
              <a:gd name="connsiteY118" fmla="*/ 3332115 h 6857999"/>
              <a:gd name="connsiteX119" fmla="*/ 9186244 w 12193200"/>
              <a:gd name="connsiteY119" fmla="*/ 1859240 h 6857999"/>
              <a:gd name="connsiteX120" fmla="*/ 6191504 w 12193200"/>
              <a:gd name="connsiteY120" fmla="*/ 1859240 h 6857999"/>
              <a:gd name="connsiteX121" fmla="*/ 6191504 w 12193200"/>
              <a:gd name="connsiteY121" fmla="*/ 3332115 h 6857999"/>
              <a:gd name="connsiteX122" fmla="*/ 8999466 w 12193200"/>
              <a:gd name="connsiteY122" fmla="*/ 3332115 h 6857999"/>
              <a:gd name="connsiteX123" fmla="*/ 8999466 w 12193200"/>
              <a:gd name="connsiteY123" fmla="*/ 1859240 h 6857999"/>
              <a:gd name="connsiteX124" fmla="*/ 6006316 w 12193200"/>
              <a:gd name="connsiteY124" fmla="*/ 1859240 h 6857999"/>
              <a:gd name="connsiteX125" fmla="*/ 6006316 w 12193200"/>
              <a:gd name="connsiteY125" fmla="*/ 3332115 h 6857999"/>
              <a:gd name="connsiteX126" fmla="*/ 6184304 w 12193200"/>
              <a:gd name="connsiteY126" fmla="*/ 3332115 h 6857999"/>
              <a:gd name="connsiteX127" fmla="*/ 6184304 w 12193200"/>
              <a:gd name="connsiteY127" fmla="*/ 1859240 h 6857999"/>
              <a:gd name="connsiteX128" fmla="*/ 3191152 w 12193200"/>
              <a:gd name="connsiteY128" fmla="*/ 1859240 h 6857999"/>
              <a:gd name="connsiteX129" fmla="*/ 3191152 w 12193200"/>
              <a:gd name="connsiteY129" fmla="*/ 3332115 h 6857999"/>
              <a:gd name="connsiteX130" fmla="*/ 5999116 w 12193200"/>
              <a:gd name="connsiteY130" fmla="*/ 3332115 h 6857999"/>
              <a:gd name="connsiteX131" fmla="*/ 5999116 w 12193200"/>
              <a:gd name="connsiteY131" fmla="*/ 1859240 h 6857999"/>
              <a:gd name="connsiteX132" fmla="*/ 3004803 w 12193200"/>
              <a:gd name="connsiteY132" fmla="*/ 1859240 h 6857999"/>
              <a:gd name="connsiteX133" fmla="*/ 3004803 w 12193200"/>
              <a:gd name="connsiteY133" fmla="*/ 3332115 h 6857999"/>
              <a:gd name="connsiteX134" fmla="*/ 3183952 w 12193200"/>
              <a:gd name="connsiteY134" fmla="*/ 3332115 h 6857999"/>
              <a:gd name="connsiteX135" fmla="*/ 3183952 w 12193200"/>
              <a:gd name="connsiteY135" fmla="*/ 1859240 h 6857999"/>
              <a:gd name="connsiteX136" fmla="*/ 190221 w 12193200"/>
              <a:gd name="connsiteY136" fmla="*/ 1859240 h 6857999"/>
              <a:gd name="connsiteX137" fmla="*/ 190221 w 12193200"/>
              <a:gd name="connsiteY137" fmla="*/ 3332115 h 6857999"/>
              <a:gd name="connsiteX138" fmla="*/ 2997602 w 12193200"/>
              <a:gd name="connsiteY138" fmla="*/ 3332115 h 6857999"/>
              <a:gd name="connsiteX139" fmla="*/ 2997602 w 12193200"/>
              <a:gd name="connsiteY139" fmla="*/ 1859240 h 6857999"/>
              <a:gd name="connsiteX140" fmla="*/ 9193444 w 12193200"/>
              <a:gd name="connsiteY140" fmla="*/ 1671302 h 6857999"/>
              <a:gd name="connsiteX141" fmla="*/ 9193444 w 12193200"/>
              <a:gd name="connsiteY141" fmla="*/ 1852040 h 6857999"/>
              <a:gd name="connsiteX142" fmla="*/ 12001406 w 12193200"/>
              <a:gd name="connsiteY142" fmla="*/ 1852040 h 6857999"/>
              <a:gd name="connsiteX143" fmla="*/ 12001406 w 12193200"/>
              <a:gd name="connsiteY143" fmla="*/ 1671302 h 6857999"/>
              <a:gd name="connsiteX144" fmla="*/ 9006666 w 12193200"/>
              <a:gd name="connsiteY144" fmla="*/ 1671302 h 6857999"/>
              <a:gd name="connsiteX145" fmla="*/ 9006666 w 12193200"/>
              <a:gd name="connsiteY145" fmla="*/ 1852040 h 6857999"/>
              <a:gd name="connsiteX146" fmla="*/ 9186244 w 12193200"/>
              <a:gd name="connsiteY146" fmla="*/ 1852040 h 6857999"/>
              <a:gd name="connsiteX147" fmla="*/ 9186244 w 12193200"/>
              <a:gd name="connsiteY147" fmla="*/ 1671302 h 6857999"/>
              <a:gd name="connsiteX148" fmla="*/ 6191504 w 12193200"/>
              <a:gd name="connsiteY148" fmla="*/ 1671302 h 6857999"/>
              <a:gd name="connsiteX149" fmla="*/ 6191504 w 12193200"/>
              <a:gd name="connsiteY149" fmla="*/ 1852040 h 6857999"/>
              <a:gd name="connsiteX150" fmla="*/ 8999466 w 12193200"/>
              <a:gd name="connsiteY150" fmla="*/ 1852040 h 6857999"/>
              <a:gd name="connsiteX151" fmla="*/ 8999466 w 12193200"/>
              <a:gd name="connsiteY151" fmla="*/ 1671302 h 6857999"/>
              <a:gd name="connsiteX152" fmla="*/ 6006316 w 12193200"/>
              <a:gd name="connsiteY152" fmla="*/ 1671302 h 6857999"/>
              <a:gd name="connsiteX153" fmla="*/ 6006316 w 12193200"/>
              <a:gd name="connsiteY153" fmla="*/ 1852040 h 6857999"/>
              <a:gd name="connsiteX154" fmla="*/ 6184304 w 12193200"/>
              <a:gd name="connsiteY154" fmla="*/ 1852040 h 6857999"/>
              <a:gd name="connsiteX155" fmla="*/ 6184304 w 12193200"/>
              <a:gd name="connsiteY155" fmla="*/ 1671302 h 6857999"/>
              <a:gd name="connsiteX156" fmla="*/ 3191152 w 12193200"/>
              <a:gd name="connsiteY156" fmla="*/ 1671302 h 6857999"/>
              <a:gd name="connsiteX157" fmla="*/ 3191152 w 12193200"/>
              <a:gd name="connsiteY157" fmla="*/ 1852040 h 6857999"/>
              <a:gd name="connsiteX158" fmla="*/ 5999116 w 12193200"/>
              <a:gd name="connsiteY158" fmla="*/ 1852040 h 6857999"/>
              <a:gd name="connsiteX159" fmla="*/ 5999116 w 12193200"/>
              <a:gd name="connsiteY159" fmla="*/ 1671302 h 6857999"/>
              <a:gd name="connsiteX160" fmla="*/ 3004803 w 12193200"/>
              <a:gd name="connsiteY160" fmla="*/ 1671302 h 6857999"/>
              <a:gd name="connsiteX161" fmla="*/ 3004803 w 12193200"/>
              <a:gd name="connsiteY161" fmla="*/ 1852040 h 6857999"/>
              <a:gd name="connsiteX162" fmla="*/ 3183952 w 12193200"/>
              <a:gd name="connsiteY162" fmla="*/ 1852040 h 6857999"/>
              <a:gd name="connsiteX163" fmla="*/ 3183952 w 12193200"/>
              <a:gd name="connsiteY163" fmla="*/ 1671302 h 6857999"/>
              <a:gd name="connsiteX164" fmla="*/ 190221 w 12193200"/>
              <a:gd name="connsiteY164" fmla="*/ 1671302 h 6857999"/>
              <a:gd name="connsiteX165" fmla="*/ 190221 w 12193200"/>
              <a:gd name="connsiteY165" fmla="*/ 1852040 h 6857999"/>
              <a:gd name="connsiteX166" fmla="*/ 2997602 w 12193200"/>
              <a:gd name="connsiteY166" fmla="*/ 1852040 h 6857999"/>
              <a:gd name="connsiteX167" fmla="*/ 2997602 w 12193200"/>
              <a:gd name="connsiteY167" fmla="*/ 1671302 h 6857999"/>
              <a:gd name="connsiteX168" fmla="*/ 9193444 w 12193200"/>
              <a:gd name="connsiteY168" fmla="*/ 190219 h 6857999"/>
              <a:gd name="connsiteX169" fmla="*/ 9193444 w 12193200"/>
              <a:gd name="connsiteY169" fmla="*/ 1664102 h 6857999"/>
              <a:gd name="connsiteX170" fmla="*/ 12001406 w 12193200"/>
              <a:gd name="connsiteY170" fmla="*/ 1664102 h 6857999"/>
              <a:gd name="connsiteX171" fmla="*/ 12001406 w 12193200"/>
              <a:gd name="connsiteY171" fmla="*/ 190219 h 6857999"/>
              <a:gd name="connsiteX172" fmla="*/ 9006666 w 12193200"/>
              <a:gd name="connsiteY172" fmla="*/ 190219 h 6857999"/>
              <a:gd name="connsiteX173" fmla="*/ 9006666 w 12193200"/>
              <a:gd name="connsiteY173" fmla="*/ 1664102 h 6857999"/>
              <a:gd name="connsiteX174" fmla="*/ 9186244 w 12193200"/>
              <a:gd name="connsiteY174" fmla="*/ 1664102 h 6857999"/>
              <a:gd name="connsiteX175" fmla="*/ 9186244 w 12193200"/>
              <a:gd name="connsiteY175" fmla="*/ 190219 h 6857999"/>
              <a:gd name="connsiteX176" fmla="*/ 6191504 w 12193200"/>
              <a:gd name="connsiteY176" fmla="*/ 190219 h 6857999"/>
              <a:gd name="connsiteX177" fmla="*/ 6191504 w 12193200"/>
              <a:gd name="connsiteY177" fmla="*/ 1664102 h 6857999"/>
              <a:gd name="connsiteX178" fmla="*/ 8999466 w 12193200"/>
              <a:gd name="connsiteY178" fmla="*/ 1664102 h 6857999"/>
              <a:gd name="connsiteX179" fmla="*/ 8999466 w 12193200"/>
              <a:gd name="connsiteY179" fmla="*/ 190219 h 6857999"/>
              <a:gd name="connsiteX180" fmla="*/ 6006316 w 12193200"/>
              <a:gd name="connsiteY180" fmla="*/ 190219 h 6857999"/>
              <a:gd name="connsiteX181" fmla="*/ 6006316 w 12193200"/>
              <a:gd name="connsiteY181" fmla="*/ 1664102 h 6857999"/>
              <a:gd name="connsiteX182" fmla="*/ 6184304 w 12193200"/>
              <a:gd name="connsiteY182" fmla="*/ 1664102 h 6857999"/>
              <a:gd name="connsiteX183" fmla="*/ 6184304 w 12193200"/>
              <a:gd name="connsiteY183" fmla="*/ 190219 h 6857999"/>
              <a:gd name="connsiteX184" fmla="*/ 3191152 w 12193200"/>
              <a:gd name="connsiteY184" fmla="*/ 190219 h 6857999"/>
              <a:gd name="connsiteX185" fmla="*/ 3191152 w 12193200"/>
              <a:gd name="connsiteY185" fmla="*/ 1664102 h 6857999"/>
              <a:gd name="connsiteX186" fmla="*/ 5999116 w 12193200"/>
              <a:gd name="connsiteY186" fmla="*/ 1664102 h 6857999"/>
              <a:gd name="connsiteX187" fmla="*/ 5999116 w 12193200"/>
              <a:gd name="connsiteY187" fmla="*/ 190219 h 6857999"/>
              <a:gd name="connsiteX188" fmla="*/ 3004803 w 12193200"/>
              <a:gd name="connsiteY188" fmla="*/ 190219 h 6857999"/>
              <a:gd name="connsiteX189" fmla="*/ 3004803 w 12193200"/>
              <a:gd name="connsiteY189" fmla="*/ 1664102 h 6857999"/>
              <a:gd name="connsiteX190" fmla="*/ 3183952 w 12193200"/>
              <a:gd name="connsiteY190" fmla="*/ 1664102 h 6857999"/>
              <a:gd name="connsiteX191" fmla="*/ 3183952 w 12193200"/>
              <a:gd name="connsiteY191" fmla="*/ 190219 h 6857999"/>
              <a:gd name="connsiteX192" fmla="*/ 190221 w 12193200"/>
              <a:gd name="connsiteY192" fmla="*/ 190219 h 6857999"/>
              <a:gd name="connsiteX193" fmla="*/ 190221 w 12193200"/>
              <a:gd name="connsiteY193" fmla="*/ 1664102 h 6857999"/>
              <a:gd name="connsiteX194" fmla="*/ 2997602 w 12193200"/>
              <a:gd name="connsiteY194" fmla="*/ 1664102 h 6857999"/>
              <a:gd name="connsiteX195" fmla="*/ 2997602 w 12193200"/>
              <a:gd name="connsiteY195" fmla="*/ 190219 h 6857999"/>
              <a:gd name="connsiteX196" fmla="*/ 183021 w 12193200"/>
              <a:gd name="connsiteY196" fmla="*/ 0 h 6857999"/>
              <a:gd name="connsiteX197" fmla="*/ 190221 w 12193200"/>
              <a:gd name="connsiteY197" fmla="*/ 0 h 6857999"/>
              <a:gd name="connsiteX198" fmla="*/ 190221 w 12193200"/>
              <a:gd name="connsiteY198" fmla="*/ 183019 h 6857999"/>
              <a:gd name="connsiteX199" fmla="*/ 2997602 w 12193200"/>
              <a:gd name="connsiteY199" fmla="*/ 183019 h 6857999"/>
              <a:gd name="connsiteX200" fmla="*/ 2997602 w 12193200"/>
              <a:gd name="connsiteY200" fmla="*/ 0 h 6857999"/>
              <a:gd name="connsiteX201" fmla="*/ 3004803 w 12193200"/>
              <a:gd name="connsiteY201" fmla="*/ 0 h 6857999"/>
              <a:gd name="connsiteX202" fmla="*/ 3004803 w 12193200"/>
              <a:gd name="connsiteY202" fmla="*/ 183019 h 6857999"/>
              <a:gd name="connsiteX203" fmla="*/ 3183952 w 12193200"/>
              <a:gd name="connsiteY203" fmla="*/ 183019 h 6857999"/>
              <a:gd name="connsiteX204" fmla="*/ 3183952 w 12193200"/>
              <a:gd name="connsiteY204" fmla="*/ 0 h 6857999"/>
              <a:gd name="connsiteX205" fmla="*/ 3191152 w 12193200"/>
              <a:gd name="connsiteY205" fmla="*/ 0 h 6857999"/>
              <a:gd name="connsiteX206" fmla="*/ 3191152 w 12193200"/>
              <a:gd name="connsiteY206" fmla="*/ 183019 h 6857999"/>
              <a:gd name="connsiteX207" fmla="*/ 5999116 w 12193200"/>
              <a:gd name="connsiteY207" fmla="*/ 183019 h 6857999"/>
              <a:gd name="connsiteX208" fmla="*/ 5999116 w 12193200"/>
              <a:gd name="connsiteY208" fmla="*/ 0 h 6857999"/>
              <a:gd name="connsiteX209" fmla="*/ 6006316 w 12193200"/>
              <a:gd name="connsiteY209" fmla="*/ 0 h 6857999"/>
              <a:gd name="connsiteX210" fmla="*/ 6006316 w 12193200"/>
              <a:gd name="connsiteY210" fmla="*/ 183019 h 6857999"/>
              <a:gd name="connsiteX211" fmla="*/ 6184304 w 12193200"/>
              <a:gd name="connsiteY211" fmla="*/ 183019 h 6857999"/>
              <a:gd name="connsiteX212" fmla="*/ 6184304 w 12193200"/>
              <a:gd name="connsiteY212" fmla="*/ 0 h 6857999"/>
              <a:gd name="connsiteX213" fmla="*/ 6191504 w 12193200"/>
              <a:gd name="connsiteY213" fmla="*/ 0 h 6857999"/>
              <a:gd name="connsiteX214" fmla="*/ 6191504 w 12193200"/>
              <a:gd name="connsiteY214" fmla="*/ 183019 h 6857999"/>
              <a:gd name="connsiteX215" fmla="*/ 8999466 w 12193200"/>
              <a:gd name="connsiteY215" fmla="*/ 183019 h 6857999"/>
              <a:gd name="connsiteX216" fmla="*/ 8999466 w 12193200"/>
              <a:gd name="connsiteY216" fmla="*/ 0 h 6857999"/>
              <a:gd name="connsiteX217" fmla="*/ 9006666 w 12193200"/>
              <a:gd name="connsiteY217" fmla="*/ 0 h 6857999"/>
              <a:gd name="connsiteX218" fmla="*/ 9006666 w 12193200"/>
              <a:gd name="connsiteY218" fmla="*/ 183019 h 6857999"/>
              <a:gd name="connsiteX219" fmla="*/ 9186244 w 12193200"/>
              <a:gd name="connsiteY219" fmla="*/ 183019 h 6857999"/>
              <a:gd name="connsiteX220" fmla="*/ 9186244 w 12193200"/>
              <a:gd name="connsiteY220" fmla="*/ 1 h 6857999"/>
              <a:gd name="connsiteX221" fmla="*/ 9193444 w 12193200"/>
              <a:gd name="connsiteY221" fmla="*/ 1 h 6857999"/>
              <a:gd name="connsiteX222" fmla="*/ 9193444 w 12193200"/>
              <a:gd name="connsiteY222" fmla="*/ 183019 h 6857999"/>
              <a:gd name="connsiteX223" fmla="*/ 12001406 w 12193200"/>
              <a:gd name="connsiteY223" fmla="*/ 183019 h 6857999"/>
              <a:gd name="connsiteX224" fmla="*/ 12001406 w 12193200"/>
              <a:gd name="connsiteY224" fmla="*/ 1 h 6857999"/>
              <a:gd name="connsiteX225" fmla="*/ 12008606 w 12193200"/>
              <a:gd name="connsiteY225" fmla="*/ 1 h 6857999"/>
              <a:gd name="connsiteX226" fmla="*/ 12008606 w 12193200"/>
              <a:gd name="connsiteY226" fmla="*/ 183019 h 6857999"/>
              <a:gd name="connsiteX227" fmla="*/ 12193200 w 12193200"/>
              <a:gd name="connsiteY227" fmla="*/ 183019 h 6857999"/>
              <a:gd name="connsiteX228" fmla="*/ 12193200 w 12193200"/>
              <a:gd name="connsiteY228" fmla="*/ 190219 h 6857999"/>
              <a:gd name="connsiteX229" fmla="*/ 12008606 w 12193200"/>
              <a:gd name="connsiteY229" fmla="*/ 190219 h 6857999"/>
              <a:gd name="connsiteX230" fmla="*/ 12008606 w 12193200"/>
              <a:gd name="connsiteY230" fmla="*/ 1664102 h 6857999"/>
              <a:gd name="connsiteX231" fmla="*/ 12193200 w 12193200"/>
              <a:gd name="connsiteY231" fmla="*/ 1664102 h 6857999"/>
              <a:gd name="connsiteX232" fmla="*/ 12193200 w 12193200"/>
              <a:gd name="connsiteY232" fmla="*/ 1671302 h 6857999"/>
              <a:gd name="connsiteX233" fmla="*/ 12008606 w 12193200"/>
              <a:gd name="connsiteY233" fmla="*/ 1671302 h 6857999"/>
              <a:gd name="connsiteX234" fmla="*/ 12008606 w 12193200"/>
              <a:gd name="connsiteY234" fmla="*/ 1852040 h 6857999"/>
              <a:gd name="connsiteX235" fmla="*/ 12193200 w 12193200"/>
              <a:gd name="connsiteY235" fmla="*/ 1852040 h 6857999"/>
              <a:gd name="connsiteX236" fmla="*/ 12193200 w 12193200"/>
              <a:gd name="connsiteY236" fmla="*/ 1859240 h 6857999"/>
              <a:gd name="connsiteX237" fmla="*/ 12008606 w 12193200"/>
              <a:gd name="connsiteY237" fmla="*/ 1859240 h 6857999"/>
              <a:gd name="connsiteX238" fmla="*/ 12008606 w 12193200"/>
              <a:gd name="connsiteY238" fmla="*/ 3332115 h 6857999"/>
              <a:gd name="connsiteX239" fmla="*/ 12193200 w 12193200"/>
              <a:gd name="connsiteY239" fmla="*/ 3332115 h 6857999"/>
              <a:gd name="connsiteX240" fmla="*/ 12193200 w 12193200"/>
              <a:gd name="connsiteY240" fmla="*/ 3339315 h 6857999"/>
              <a:gd name="connsiteX241" fmla="*/ 12008606 w 12193200"/>
              <a:gd name="connsiteY241" fmla="*/ 3339315 h 6857999"/>
              <a:gd name="connsiteX242" fmla="*/ 12008606 w 12193200"/>
              <a:gd name="connsiteY242" fmla="*/ 3517303 h 6857999"/>
              <a:gd name="connsiteX243" fmla="*/ 12193200 w 12193200"/>
              <a:gd name="connsiteY243" fmla="*/ 3517303 h 6857999"/>
              <a:gd name="connsiteX244" fmla="*/ 12193200 w 12193200"/>
              <a:gd name="connsiteY244" fmla="*/ 3524503 h 6857999"/>
              <a:gd name="connsiteX245" fmla="*/ 12008606 w 12193200"/>
              <a:gd name="connsiteY245" fmla="*/ 3524503 h 6857999"/>
              <a:gd name="connsiteX246" fmla="*/ 12008606 w 12193200"/>
              <a:gd name="connsiteY246" fmla="*/ 4998966 h 6857999"/>
              <a:gd name="connsiteX247" fmla="*/ 12193200 w 12193200"/>
              <a:gd name="connsiteY247" fmla="*/ 4998966 h 6857999"/>
              <a:gd name="connsiteX248" fmla="*/ 12193200 w 12193200"/>
              <a:gd name="connsiteY248" fmla="*/ 5006166 h 6857999"/>
              <a:gd name="connsiteX249" fmla="*/ 12008606 w 12193200"/>
              <a:gd name="connsiteY249" fmla="*/ 5006166 h 6857999"/>
              <a:gd name="connsiteX250" fmla="*/ 12008606 w 12193200"/>
              <a:gd name="connsiteY250" fmla="*/ 5185743 h 6857999"/>
              <a:gd name="connsiteX251" fmla="*/ 12193200 w 12193200"/>
              <a:gd name="connsiteY251" fmla="*/ 5185743 h 6857999"/>
              <a:gd name="connsiteX252" fmla="*/ 12193200 w 12193200"/>
              <a:gd name="connsiteY252" fmla="*/ 5192943 h 6857999"/>
              <a:gd name="connsiteX253" fmla="*/ 12008606 w 12193200"/>
              <a:gd name="connsiteY253" fmla="*/ 5192943 h 6857999"/>
              <a:gd name="connsiteX254" fmla="*/ 12008606 w 12193200"/>
              <a:gd name="connsiteY254" fmla="*/ 6668993 h 6857999"/>
              <a:gd name="connsiteX255" fmla="*/ 12193200 w 12193200"/>
              <a:gd name="connsiteY255" fmla="*/ 6668993 h 6857999"/>
              <a:gd name="connsiteX256" fmla="*/ 12193200 w 12193200"/>
              <a:gd name="connsiteY256" fmla="*/ 6676193 h 6857999"/>
              <a:gd name="connsiteX257" fmla="*/ 12008606 w 12193200"/>
              <a:gd name="connsiteY257" fmla="*/ 6676193 h 6857999"/>
              <a:gd name="connsiteX258" fmla="*/ 12008606 w 12193200"/>
              <a:gd name="connsiteY258" fmla="*/ 6857999 h 6857999"/>
              <a:gd name="connsiteX259" fmla="*/ 12001406 w 12193200"/>
              <a:gd name="connsiteY259" fmla="*/ 6857999 h 6857999"/>
              <a:gd name="connsiteX260" fmla="*/ 12001406 w 12193200"/>
              <a:gd name="connsiteY260" fmla="*/ 6676193 h 6857999"/>
              <a:gd name="connsiteX261" fmla="*/ 9193444 w 12193200"/>
              <a:gd name="connsiteY261" fmla="*/ 6676193 h 6857999"/>
              <a:gd name="connsiteX262" fmla="*/ 9193444 w 12193200"/>
              <a:gd name="connsiteY262" fmla="*/ 6857999 h 6857999"/>
              <a:gd name="connsiteX263" fmla="*/ 9186244 w 12193200"/>
              <a:gd name="connsiteY263" fmla="*/ 6857999 h 6857999"/>
              <a:gd name="connsiteX264" fmla="*/ 9186244 w 12193200"/>
              <a:gd name="connsiteY264" fmla="*/ 6676193 h 6857999"/>
              <a:gd name="connsiteX265" fmla="*/ 9006666 w 12193200"/>
              <a:gd name="connsiteY265" fmla="*/ 6676193 h 6857999"/>
              <a:gd name="connsiteX266" fmla="*/ 9006666 w 12193200"/>
              <a:gd name="connsiteY266" fmla="*/ 6857999 h 6857999"/>
              <a:gd name="connsiteX267" fmla="*/ 8999466 w 12193200"/>
              <a:gd name="connsiteY267" fmla="*/ 6857999 h 6857999"/>
              <a:gd name="connsiteX268" fmla="*/ 8999466 w 12193200"/>
              <a:gd name="connsiteY268" fmla="*/ 6676193 h 6857999"/>
              <a:gd name="connsiteX269" fmla="*/ 6191504 w 12193200"/>
              <a:gd name="connsiteY269" fmla="*/ 6676193 h 6857999"/>
              <a:gd name="connsiteX270" fmla="*/ 6191504 w 12193200"/>
              <a:gd name="connsiteY270" fmla="*/ 6857999 h 6857999"/>
              <a:gd name="connsiteX271" fmla="*/ 6184304 w 12193200"/>
              <a:gd name="connsiteY271" fmla="*/ 6857999 h 6857999"/>
              <a:gd name="connsiteX272" fmla="*/ 6184304 w 12193200"/>
              <a:gd name="connsiteY272" fmla="*/ 6676193 h 6857999"/>
              <a:gd name="connsiteX273" fmla="*/ 6006316 w 12193200"/>
              <a:gd name="connsiteY273" fmla="*/ 6676193 h 6857999"/>
              <a:gd name="connsiteX274" fmla="*/ 6006316 w 12193200"/>
              <a:gd name="connsiteY274" fmla="*/ 6857999 h 6857999"/>
              <a:gd name="connsiteX275" fmla="*/ 5999116 w 12193200"/>
              <a:gd name="connsiteY275" fmla="*/ 6857999 h 6857999"/>
              <a:gd name="connsiteX276" fmla="*/ 5999116 w 12193200"/>
              <a:gd name="connsiteY276" fmla="*/ 6676193 h 6857999"/>
              <a:gd name="connsiteX277" fmla="*/ 3191152 w 12193200"/>
              <a:gd name="connsiteY277" fmla="*/ 6676193 h 6857999"/>
              <a:gd name="connsiteX278" fmla="*/ 3191152 w 12193200"/>
              <a:gd name="connsiteY278" fmla="*/ 6857999 h 6857999"/>
              <a:gd name="connsiteX279" fmla="*/ 3183952 w 12193200"/>
              <a:gd name="connsiteY279" fmla="*/ 6857999 h 6857999"/>
              <a:gd name="connsiteX280" fmla="*/ 3183952 w 12193200"/>
              <a:gd name="connsiteY280" fmla="*/ 6676193 h 6857999"/>
              <a:gd name="connsiteX281" fmla="*/ 3004803 w 12193200"/>
              <a:gd name="connsiteY281" fmla="*/ 6676193 h 6857999"/>
              <a:gd name="connsiteX282" fmla="*/ 3004803 w 12193200"/>
              <a:gd name="connsiteY282" fmla="*/ 6857999 h 6857999"/>
              <a:gd name="connsiteX283" fmla="*/ 2997602 w 12193200"/>
              <a:gd name="connsiteY283" fmla="*/ 6857999 h 6857999"/>
              <a:gd name="connsiteX284" fmla="*/ 2997602 w 12193200"/>
              <a:gd name="connsiteY284" fmla="*/ 6676193 h 6857999"/>
              <a:gd name="connsiteX285" fmla="*/ 190221 w 12193200"/>
              <a:gd name="connsiteY285" fmla="*/ 6676193 h 6857999"/>
              <a:gd name="connsiteX286" fmla="*/ 190221 w 12193200"/>
              <a:gd name="connsiteY286" fmla="*/ 6857999 h 6857999"/>
              <a:gd name="connsiteX287" fmla="*/ 183021 w 12193200"/>
              <a:gd name="connsiteY287" fmla="*/ 6857999 h 6857999"/>
              <a:gd name="connsiteX288" fmla="*/ 183021 w 12193200"/>
              <a:gd name="connsiteY288" fmla="*/ 6676193 h 6857999"/>
              <a:gd name="connsiteX289" fmla="*/ 0 w 12193200"/>
              <a:gd name="connsiteY289" fmla="*/ 6676193 h 6857999"/>
              <a:gd name="connsiteX290" fmla="*/ 0 w 12193200"/>
              <a:gd name="connsiteY290" fmla="*/ 6668993 h 6857999"/>
              <a:gd name="connsiteX291" fmla="*/ 183021 w 12193200"/>
              <a:gd name="connsiteY291" fmla="*/ 6668993 h 6857999"/>
              <a:gd name="connsiteX292" fmla="*/ 183021 w 12193200"/>
              <a:gd name="connsiteY292" fmla="*/ 5192943 h 6857999"/>
              <a:gd name="connsiteX293" fmla="*/ 0 w 12193200"/>
              <a:gd name="connsiteY293" fmla="*/ 5192943 h 6857999"/>
              <a:gd name="connsiteX294" fmla="*/ 0 w 12193200"/>
              <a:gd name="connsiteY294" fmla="*/ 5185743 h 6857999"/>
              <a:gd name="connsiteX295" fmla="*/ 183021 w 12193200"/>
              <a:gd name="connsiteY295" fmla="*/ 5185743 h 6857999"/>
              <a:gd name="connsiteX296" fmla="*/ 183021 w 12193200"/>
              <a:gd name="connsiteY296" fmla="*/ 5006166 h 6857999"/>
              <a:gd name="connsiteX297" fmla="*/ 1 w 12193200"/>
              <a:gd name="connsiteY297" fmla="*/ 5006166 h 6857999"/>
              <a:gd name="connsiteX298" fmla="*/ 1 w 12193200"/>
              <a:gd name="connsiteY298" fmla="*/ 4998966 h 6857999"/>
              <a:gd name="connsiteX299" fmla="*/ 183021 w 12193200"/>
              <a:gd name="connsiteY299" fmla="*/ 4998966 h 6857999"/>
              <a:gd name="connsiteX300" fmla="*/ 183021 w 12193200"/>
              <a:gd name="connsiteY300" fmla="*/ 3524503 h 6857999"/>
              <a:gd name="connsiteX301" fmla="*/ 1 w 12193200"/>
              <a:gd name="connsiteY301" fmla="*/ 3524503 h 6857999"/>
              <a:gd name="connsiteX302" fmla="*/ 1 w 12193200"/>
              <a:gd name="connsiteY302" fmla="*/ 3517303 h 6857999"/>
              <a:gd name="connsiteX303" fmla="*/ 183021 w 12193200"/>
              <a:gd name="connsiteY303" fmla="*/ 3517303 h 6857999"/>
              <a:gd name="connsiteX304" fmla="*/ 183021 w 12193200"/>
              <a:gd name="connsiteY304" fmla="*/ 3339315 h 6857999"/>
              <a:gd name="connsiteX305" fmla="*/ 1 w 12193200"/>
              <a:gd name="connsiteY305" fmla="*/ 3339315 h 6857999"/>
              <a:gd name="connsiteX306" fmla="*/ 1 w 12193200"/>
              <a:gd name="connsiteY306" fmla="*/ 3332115 h 6857999"/>
              <a:gd name="connsiteX307" fmla="*/ 183021 w 12193200"/>
              <a:gd name="connsiteY307" fmla="*/ 3332115 h 6857999"/>
              <a:gd name="connsiteX308" fmla="*/ 183021 w 12193200"/>
              <a:gd name="connsiteY308" fmla="*/ 1859240 h 6857999"/>
              <a:gd name="connsiteX309" fmla="*/ 1 w 12193200"/>
              <a:gd name="connsiteY309" fmla="*/ 1859240 h 6857999"/>
              <a:gd name="connsiteX310" fmla="*/ 1 w 12193200"/>
              <a:gd name="connsiteY310" fmla="*/ 1852040 h 6857999"/>
              <a:gd name="connsiteX311" fmla="*/ 183021 w 12193200"/>
              <a:gd name="connsiteY311" fmla="*/ 1852040 h 6857999"/>
              <a:gd name="connsiteX312" fmla="*/ 183021 w 12193200"/>
              <a:gd name="connsiteY312" fmla="*/ 1671302 h 6857999"/>
              <a:gd name="connsiteX313" fmla="*/ 1 w 12193200"/>
              <a:gd name="connsiteY313" fmla="*/ 1671302 h 6857999"/>
              <a:gd name="connsiteX314" fmla="*/ 1 w 12193200"/>
              <a:gd name="connsiteY314" fmla="*/ 1664102 h 6857999"/>
              <a:gd name="connsiteX315" fmla="*/ 183021 w 12193200"/>
              <a:gd name="connsiteY315" fmla="*/ 1664102 h 6857999"/>
              <a:gd name="connsiteX316" fmla="*/ 183021 w 12193200"/>
              <a:gd name="connsiteY316" fmla="*/ 190219 h 6857999"/>
              <a:gd name="connsiteX317" fmla="*/ 1 w 12193200"/>
              <a:gd name="connsiteY317" fmla="*/ 190219 h 6857999"/>
              <a:gd name="connsiteX318" fmla="*/ 1 w 12193200"/>
              <a:gd name="connsiteY318" fmla="*/ 183019 h 6857999"/>
              <a:gd name="connsiteX319" fmla="*/ 183021 w 12193200"/>
              <a:gd name="connsiteY319" fmla="*/ 18301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2193200" h="6857999">
                <a:moveTo>
                  <a:pt x="9193444" y="5192943"/>
                </a:moveTo>
                <a:lnTo>
                  <a:pt x="9193444" y="6668993"/>
                </a:lnTo>
                <a:lnTo>
                  <a:pt x="12001406" y="6668993"/>
                </a:lnTo>
                <a:lnTo>
                  <a:pt x="12001406" y="5192943"/>
                </a:lnTo>
                <a:close/>
                <a:moveTo>
                  <a:pt x="9006666" y="5192943"/>
                </a:moveTo>
                <a:lnTo>
                  <a:pt x="9006666" y="6668993"/>
                </a:lnTo>
                <a:lnTo>
                  <a:pt x="9186244" y="6668993"/>
                </a:lnTo>
                <a:lnTo>
                  <a:pt x="9186244" y="5192943"/>
                </a:lnTo>
                <a:close/>
                <a:moveTo>
                  <a:pt x="6191504" y="5192943"/>
                </a:moveTo>
                <a:lnTo>
                  <a:pt x="6191504" y="6668993"/>
                </a:lnTo>
                <a:lnTo>
                  <a:pt x="8999466" y="6668993"/>
                </a:lnTo>
                <a:lnTo>
                  <a:pt x="8999466" y="5192943"/>
                </a:lnTo>
                <a:close/>
                <a:moveTo>
                  <a:pt x="6006316" y="5192943"/>
                </a:moveTo>
                <a:lnTo>
                  <a:pt x="6006316" y="6668993"/>
                </a:lnTo>
                <a:lnTo>
                  <a:pt x="6184304" y="6668993"/>
                </a:lnTo>
                <a:lnTo>
                  <a:pt x="6184304" y="5192943"/>
                </a:lnTo>
                <a:close/>
                <a:moveTo>
                  <a:pt x="3191152" y="5192943"/>
                </a:moveTo>
                <a:lnTo>
                  <a:pt x="3191152" y="6668993"/>
                </a:lnTo>
                <a:lnTo>
                  <a:pt x="5999116" y="6668993"/>
                </a:lnTo>
                <a:lnTo>
                  <a:pt x="5999116" y="5192943"/>
                </a:lnTo>
                <a:close/>
                <a:moveTo>
                  <a:pt x="3004803" y="5192943"/>
                </a:moveTo>
                <a:lnTo>
                  <a:pt x="3004803" y="6668993"/>
                </a:lnTo>
                <a:lnTo>
                  <a:pt x="3183952" y="6668993"/>
                </a:lnTo>
                <a:lnTo>
                  <a:pt x="3183952" y="5192943"/>
                </a:lnTo>
                <a:close/>
                <a:moveTo>
                  <a:pt x="190221" y="5192943"/>
                </a:moveTo>
                <a:lnTo>
                  <a:pt x="190221" y="6668993"/>
                </a:lnTo>
                <a:lnTo>
                  <a:pt x="2997602" y="6668993"/>
                </a:lnTo>
                <a:lnTo>
                  <a:pt x="2997602" y="5192943"/>
                </a:lnTo>
                <a:close/>
                <a:moveTo>
                  <a:pt x="9193444" y="5006166"/>
                </a:moveTo>
                <a:lnTo>
                  <a:pt x="9193444" y="5185743"/>
                </a:lnTo>
                <a:lnTo>
                  <a:pt x="12001406" y="5185743"/>
                </a:lnTo>
                <a:lnTo>
                  <a:pt x="12001406" y="5006166"/>
                </a:lnTo>
                <a:close/>
                <a:moveTo>
                  <a:pt x="9006666" y="5006166"/>
                </a:moveTo>
                <a:lnTo>
                  <a:pt x="9006666" y="5185743"/>
                </a:lnTo>
                <a:lnTo>
                  <a:pt x="9186244" y="5185743"/>
                </a:lnTo>
                <a:lnTo>
                  <a:pt x="9186244" y="5006166"/>
                </a:lnTo>
                <a:close/>
                <a:moveTo>
                  <a:pt x="6191504" y="5006166"/>
                </a:moveTo>
                <a:lnTo>
                  <a:pt x="6191504" y="5185743"/>
                </a:lnTo>
                <a:lnTo>
                  <a:pt x="8999466" y="5185743"/>
                </a:lnTo>
                <a:lnTo>
                  <a:pt x="8999466" y="5006166"/>
                </a:lnTo>
                <a:close/>
                <a:moveTo>
                  <a:pt x="6006316" y="5006166"/>
                </a:moveTo>
                <a:lnTo>
                  <a:pt x="6006316" y="5185743"/>
                </a:lnTo>
                <a:lnTo>
                  <a:pt x="6184304" y="5185743"/>
                </a:lnTo>
                <a:lnTo>
                  <a:pt x="6184304" y="5006166"/>
                </a:lnTo>
                <a:close/>
                <a:moveTo>
                  <a:pt x="3191152" y="5006166"/>
                </a:moveTo>
                <a:lnTo>
                  <a:pt x="3191152" y="5185743"/>
                </a:lnTo>
                <a:lnTo>
                  <a:pt x="5999116" y="5185743"/>
                </a:lnTo>
                <a:lnTo>
                  <a:pt x="5999116" y="5006166"/>
                </a:lnTo>
                <a:close/>
                <a:moveTo>
                  <a:pt x="3004803" y="5006166"/>
                </a:moveTo>
                <a:lnTo>
                  <a:pt x="3004803" y="5185743"/>
                </a:lnTo>
                <a:lnTo>
                  <a:pt x="3183952" y="5185743"/>
                </a:lnTo>
                <a:lnTo>
                  <a:pt x="3183952" y="5006166"/>
                </a:lnTo>
                <a:close/>
                <a:moveTo>
                  <a:pt x="190221" y="5006166"/>
                </a:moveTo>
                <a:lnTo>
                  <a:pt x="190221" y="5185743"/>
                </a:lnTo>
                <a:lnTo>
                  <a:pt x="2997602" y="5185743"/>
                </a:lnTo>
                <a:lnTo>
                  <a:pt x="2997602" y="5006166"/>
                </a:lnTo>
                <a:close/>
                <a:moveTo>
                  <a:pt x="9193444" y="3524503"/>
                </a:moveTo>
                <a:lnTo>
                  <a:pt x="9193444" y="4998966"/>
                </a:lnTo>
                <a:lnTo>
                  <a:pt x="12001406" y="4998966"/>
                </a:lnTo>
                <a:lnTo>
                  <a:pt x="12001406" y="3524503"/>
                </a:lnTo>
                <a:close/>
                <a:moveTo>
                  <a:pt x="9006666" y="3524503"/>
                </a:moveTo>
                <a:lnTo>
                  <a:pt x="9006666" y="4998966"/>
                </a:lnTo>
                <a:lnTo>
                  <a:pt x="9186244" y="4998966"/>
                </a:lnTo>
                <a:lnTo>
                  <a:pt x="9186244" y="3524503"/>
                </a:lnTo>
                <a:close/>
                <a:moveTo>
                  <a:pt x="6191504" y="3524503"/>
                </a:moveTo>
                <a:lnTo>
                  <a:pt x="6191504" y="4998966"/>
                </a:lnTo>
                <a:lnTo>
                  <a:pt x="8999466" y="4998966"/>
                </a:lnTo>
                <a:lnTo>
                  <a:pt x="8999466" y="3524503"/>
                </a:lnTo>
                <a:close/>
                <a:moveTo>
                  <a:pt x="6006316" y="3524503"/>
                </a:moveTo>
                <a:lnTo>
                  <a:pt x="6006316" y="4998966"/>
                </a:lnTo>
                <a:lnTo>
                  <a:pt x="6184304" y="4998966"/>
                </a:lnTo>
                <a:lnTo>
                  <a:pt x="6184304" y="3524503"/>
                </a:lnTo>
                <a:close/>
                <a:moveTo>
                  <a:pt x="3191152" y="3524503"/>
                </a:moveTo>
                <a:lnTo>
                  <a:pt x="3191152" y="4998966"/>
                </a:lnTo>
                <a:lnTo>
                  <a:pt x="5999116" y="4998966"/>
                </a:lnTo>
                <a:lnTo>
                  <a:pt x="5999116" y="3524503"/>
                </a:lnTo>
                <a:close/>
                <a:moveTo>
                  <a:pt x="3004803" y="3524503"/>
                </a:moveTo>
                <a:lnTo>
                  <a:pt x="3004803" y="4998966"/>
                </a:lnTo>
                <a:lnTo>
                  <a:pt x="3183952" y="4998966"/>
                </a:lnTo>
                <a:lnTo>
                  <a:pt x="3183952" y="3524503"/>
                </a:lnTo>
                <a:close/>
                <a:moveTo>
                  <a:pt x="190221" y="3524503"/>
                </a:moveTo>
                <a:lnTo>
                  <a:pt x="190221" y="4998966"/>
                </a:lnTo>
                <a:lnTo>
                  <a:pt x="2997602" y="4998966"/>
                </a:lnTo>
                <a:lnTo>
                  <a:pt x="2997602" y="3524503"/>
                </a:lnTo>
                <a:close/>
                <a:moveTo>
                  <a:pt x="9193444" y="3339315"/>
                </a:moveTo>
                <a:lnTo>
                  <a:pt x="9193444" y="3517303"/>
                </a:lnTo>
                <a:lnTo>
                  <a:pt x="12001406" y="3517303"/>
                </a:lnTo>
                <a:lnTo>
                  <a:pt x="12001406" y="3339315"/>
                </a:lnTo>
                <a:close/>
                <a:moveTo>
                  <a:pt x="9006666" y="3339315"/>
                </a:moveTo>
                <a:lnTo>
                  <a:pt x="9006666" y="3517303"/>
                </a:lnTo>
                <a:lnTo>
                  <a:pt x="9186244" y="3517303"/>
                </a:lnTo>
                <a:lnTo>
                  <a:pt x="9186244" y="3339315"/>
                </a:lnTo>
                <a:close/>
                <a:moveTo>
                  <a:pt x="6191504" y="3339315"/>
                </a:moveTo>
                <a:lnTo>
                  <a:pt x="6191504" y="3517303"/>
                </a:lnTo>
                <a:lnTo>
                  <a:pt x="8999466" y="3517303"/>
                </a:lnTo>
                <a:lnTo>
                  <a:pt x="8999466" y="3339315"/>
                </a:lnTo>
                <a:close/>
                <a:moveTo>
                  <a:pt x="6006316" y="3339315"/>
                </a:moveTo>
                <a:lnTo>
                  <a:pt x="6006316" y="3517303"/>
                </a:lnTo>
                <a:lnTo>
                  <a:pt x="6184304" y="3517303"/>
                </a:lnTo>
                <a:lnTo>
                  <a:pt x="6184304" y="3339315"/>
                </a:lnTo>
                <a:close/>
                <a:moveTo>
                  <a:pt x="3191152" y="3339315"/>
                </a:moveTo>
                <a:lnTo>
                  <a:pt x="3191152" y="3517303"/>
                </a:lnTo>
                <a:lnTo>
                  <a:pt x="5999116" y="3517303"/>
                </a:lnTo>
                <a:lnTo>
                  <a:pt x="5999116" y="3339315"/>
                </a:lnTo>
                <a:close/>
                <a:moveTo>
                  <a:pt x="3004803" y="3339315"/>
                </a:moveTo>
                <a:lnTo>
                  <a:pt x="3004803" y="3517303"/>
                </a:lnTo>
                <a:lnTo>
                  <a:pt x="3183952" y="3517303"/>
                </a:lnTo>
                <a:lnTo>
                  <a:pt x="3183952" y="3339315"/>
                </a:lnTo>
                <a:close/>
                <a:moveTo>
                  <a:pt x="190221" y="3339315"/>
                </a:moveTo>
                <a:lnTo>
                  <a:pt x="190221" y="3517303"/>
                </a:lnTo>
                <a:lnTo>
                  <a:pt x="2997602" y="3517303"/>
                </a:lnTo>
                <a:lnTo>
                  <a:pt x="2997602" y="3339315"/>
                </a:lnTo>
                <a:close/>
                <a:moveTo>
                  <a:pt x="9193444" y="1859240"/>
                </a:moveTo>
                <a:lnTo>
                  <a:pt x="9193444" y="3332115"/>
                </a:lnTo>
                <a:lnTo>
                  <a:pt x="12001406" y="3332115"/>
                </a:lnTo>
                <a:lnTo>
                  <a:pt x="12001406" y="1859240"/>
                </a:lnTo>
                <a:close/>
                <a:moveTo>
                  <a:pt x="9006666" y="1859240"/>
                </a:moveTo>
                <a:lnTo>
                  <a:pt x="9006666" y="3332115"/>
                </a:lnTo>
                <a:lnTo>
                  <a:pt x="9186244" y="3332115"/>
                </a:lnTo>
                <a:lnTo>
                  <a:pt x="9186244" y="1859240"/>
                </a:lnTo>
                <a:close/>
                <a:moveTo>
                  <a:pt x="6191504" y="1859240"/>
                </a:moveTo>
                <a:lnTo>
                  <a:pt x="6191504" y="3332115"/>
                </a:lnTo>
                <a:lnTo>
                  <a:pt x="8999466" y="3332115"/>
                </a:lnTo>
                <a:lnTo>
                  <a:pt x="8999466" y="1859240"/>
                </a:lnTo>
                <a:close/>
                <a:moveTo>
                  <a:pt x="6006316" y="1859240"/>
                </a:moveTo>
                <a:lnTo>
                  <a:pt x="6006316" y="3332115"/>
                </a:lnTo>
                <a:lnTo>
                  <a:pt x="6184304" y="3332115"/>
                </a:lnTo>
                <a:lnTo>
                  <a:pt x="6184304" y="1859240"/>
                </a:lnTo>
                <a:close/>
                <a:moveTo>
                  <a:pt x="3191152" y="1859240"/>
                </a:moveTo>
                <a:lnTo>
                  <a:pt x="3191152" y="3332115"/>
                </a:lnTo>
                <a:lnTo>
                  <a:pt x="5999116" y="3332115"/>
                </a:lnTo>
                <a:lnTo>
                  <a:pt x="5999116" y="1859240"/>
                </a:lnTo>
                <a:close/>
                <a:moveTo>
                  <a:pt x="3004803" y="1859240"/>
                </a:moveTo>
                <a:lnTo>
                  <a:pt x="3004803" y="3332115"/>
                </a:lnTo>
                <a:lnTo>
                  <a:pt x="3183952" y="3332115"/>
                </a:lnTo>
                <a:lnTo>
                  <a:pt x="3183952" y="1859240"/>
                </a:lnTo>
                <a:close/>
                <a:moveTo>
                  <a:pt x="190221" y="1859240"/>
                </a:moveTo>
                <a:lnTo>
                  <a:pt x="190221" y="3332115"/>
                </a:lnTo>
                <a:lnTo>
                  <a:pt x="2997602" y="3332115"/>
                </a:lnTo>
                <a:lnTo>
                  <a:pt x="2997602" y="1859240"/>
                </a:lnTo>
                <a:close/>
                <a:moveTo>
                  <a:pt x="9193444" y="1671302"/>
                </a:moveTo>
                <a:lnTo>
                  <a:pt x="9193444" y="1852040"/>
                </a:lnTo>
                <a:lnTo>
                  <a:pt x="12001406" y="1852040"/>
                </a:lnTo>
                <a:lnTo>
                  <a:pt x="12001406" y="1671302"/>
                </a:lnTo>
                <a:close/>
                <a:moveTo>
                  <a:pt x="9006666" y="1671302"/>
                </a:moveTo>
                <a:lnTo>
                  <a:pt x="9006666" y="1852040"/>
                </a:lnTo>
                <a:lnTo>
                  <a:pt x="9186244" y="1852040"/>
                </a:lnTo>
                <a:lnTo>
                  <a:pt x="9186244" y="1671302"/>
                </a:lnTo>
                <a:close/>
                <a:moveTo>
                  <a:pt x="6191504" y="1671302"/>
                </a:moveTo>
                <a:lnTo>
                  <a:pt x="6191504" y="1852040"/>
                </a:lnTo>
                <a:lnTo>
                  <a:pt x="8999466" y="1852040"/>
                </a:lnTo>
                <a:lnTo>
                  <a:pt x="8999466" y="1671302"/>
                </a:lnTo>
                <a:close/>
                <a:moveTo>
                  <a:pt x="6006316" y="1671302"/>
                </a:moveTo>
                <a:lnTo>
                  <a:pt x="6006316" y="1852040"/>
                </a:lnTo>
                <a:lnTo>
                  <a:pt x="6184304" y="1852040"/>
                </a:lnTo>
                <a:lnTo>
                  <a:pt x="6184304" y="1671302"/>
                </a:lnTo>
                <a:close/>
                <a:moveTo>
                  <a:pt x="3191152" y="1671302"/>
                </a:moveTo>
                <a:lnTo>
                  <a:pt x="3191152" y="1852040"/>
                </a:lnTo>
                <a:lnTo>
                  <a:pt x="5999116" y="1852040"/>
                </a:lnTo>
                <a:lnTo>
                  <a:pt x="5999116" y="1671302"/>
                </a:lnTo>
                <a:close/>
                <a:moveTo>
                  <a:pt x="3004803" y="1671302"/>
                </a:moveTo>
                <a:lnTo>
                  <a:pt x="3004803" y="1852040"/>
                </a:lnTo>
                <a:lnTo>
                  <a:pt x="3183952" y="1852040"/>
                </a:lnTo>
                <a:lnTo>
                  <a:pt x="3183952" y="1671302"/>
                </a:lnTo>
                <a:close/>
                <a:moveTo>
                  <a:pt x="190221" y="1671302"/>
                </a:moveTo>
                <a:lnTo>
                  <a:pt x="190221" y="1852040"/>
                </a:lnTo>
                <a:lnTo>
                  <a:pt x="2997602" y="1852040"/>
                </a:lnTo>
                <a:lnTo>
                  <a:pt x="2997602" y="1671302"/>
                </a:lnTo>
                <a:close/>
                <a:moveTo>
                  <a:pt x="9193444" y="190219"/>
                </a:moveTo>
                <a:lnTo>
                  <a:pt x="9193444" y="1664102"/>
                </a:lnTo>
                <a:lnTo>
                  <a:pt x="12001406" y="1664102"/>
                </a:lnTo>
                <a:lnTo>
                  <a:pt x="12001406" y="190219"/>
                </a:lnTo>
                <a:close/>
                <a:moveTo>
                  <a:pt x="9006666" y="190219"/>
                </a:moveTo>
                <a:lnTo>
                  <a:pt x="9006666" y="1664102"/>
                </a:lnTo>
                <a:lnTo>
                  <a:pt x="9186244" y="1664102"/>
                </a:lnTo>
                <a:lnTo>
                  <a:pt x="9186244" y="190219"/>
                </a:lnTo>
                <a:close/>
                <a:moveTo>
                  <a:pt x="6191504" y="190219"/>
                </a:moveTo>
                <a:lnTo>
                  <a:pt x="6191504" y="1664102"/>
                </a:lnTo>
                <a:lnTo>
                  <a:pt x="8999466" y="1664102"/>
                </a:lnTo>
                <a:lnTo>
                  <a:pt x="8999466" y="190219"/>
                </a:lnTo>
                <a:close/>
                <a:moveTo>
                  <a:pt x="6006316" y="190219"/>
                </a:moveTo>
                <a:lnTo>
                  <a:pt x="6006316" y="1664102"/>
                </a:lnTo>
                <a:lnTo>
                  <a:pt x="6184304" y="1664102"/>
                </a:lnTo>
                <a:lnTo>
                  <a:pt x="6184304" y="190219"/>
                </a:lnTo>
                <a:close/>
                <a:moveTo>
                  <a:pt x="3191152" y="190219"/>
                </a:moveTo>
                <a:lnTo>
                  <a:pt x="3191152" y="1664102"/>
                </a:lnTo>
                <a:lnTo>
                  <a:pt x="5999116" y="1664102"/>
                </a:lnTo>
                <a:lnTo>
                  <a:pt x="5999116" y="190219"/>
                </a:lnTo>
                <a:close/>
                <a:moveTo>
                  <a:pt x="3004803" y="190219"/>
                </a:moveTo>
                <a:lnTo>
                  <a:pt x="3004803" y="1664102"/>
                </a:lnTo>
                <a:lnTo>
                  <a:pt x="3183952" y="1664102"/>
                </a:lnTo>
                <a:lnTo>
                  <a:pt x="3183952" y="190219"/>
                </a:lnTo>
                <a:close/>
                <a:moveTo>
                  <a:pt x="190221" y="190219"/>
                </a:moveTo>
                <a:lnTo>
                  <a:pt x="190221" y="1664102"/>
                </a:lnTo>
                <a:lnTo>
                  <a:pt x="2997602" y="1664102"/>
                </a:lnTo>
                <a:lnTo>
                  <a:pt x="2997602" y="190219"/>
                </a:lnTo>
                <a:close/>
                <a:moveTo>
                  <a:pt x="183021" y="0"/>
                </a:moveTo>
                <a:lnTo>
                  <a:pt x="190221" y="0"/>
                </a:lnTo>
                <a:lnTo>
                  <a:pt x="190221" y="183019"/>
                </a:lnTo>
                <a:lnTo>
                  <a:pt x="2997602" y="183019"/>
                </a:lnTo>
                <a:lnTo>
                  <a:pt x="2997602" y="0"/>
                </a:lnTo>
                <a:lnTo>
                  <a:pt x="3004803" y="0"/>
                </a:lnTo>
                <a:lnTo>
                  <a:pt x="3004803" y="183019"/>
                </a:lnTo>
                <a:lnTo>
                  <a:pt x="3183952" y="183019"/>
                </a:lnTo>
                <a:lnTo>
                  <a:pt x="3183952" y="0"/>
                </a:lnTo>
                <a:lnTo>
                  <a:pt x="3191152" y="0"/>
                </a:lnTo>
                <a:lnTo>
                  <a:pt x="3191152" y="183019"/>
                </a:lnTo>
                <a:lnTo>
                  <a:pt x="5999116" y="183019"/>
                </a:lnTo>
                <a:lnTo>
                  <a:pt x="5999116" y="0"/>
                </a:lnTo>
                <a:lnTo>
                  <a:pt x="6006316" y="0"/>
                </a:lnTo>
                <a:lnTo>
                  <a:pt x="6006316" y="183019"/>
                </a:lnTo>
                <a:lnTo>
                  <a:pt x="6184304" y="183019"/>
                </a:lnTo>
                <a:lnTo>
                  <a:pt x="6184304" y="0"/>
                </a:lnTo>
                <a:lnTo>
                  <a:pt x="6191504" y="0"/>
                </a:lnTo>
                <a:lnTo>
                  <a:pt x="6191504" y="183019"/>
                </a:lnTo>
                <a:lnTo>
                  <a:pt x="8999466" y="183019"/>
                </a:lnTo>
                <a:lnTo>
                  <a:pt x="8999466" y="0"/>
                </a:lnTo>
                <a:lnTo>
                  <a:pt x="9006666" y="0"/>
                </a:lnTo>
                <a:lnTo>
                  <a:pt x="9006666" y="183019"/>
                </a:lnTo>
                <a:lnTo>
                  <a:pt x="9186244" y="183019"/>
                </a:lnTo>
                <a:lnTo>
                  <a:pt x="9186244" y="1"/>
                </a:lnTo>
                <a:lnTo>
                  <a:pt x="9193444" y="1"/>
                </a:lnTo>
                <a:lnTo>
                  <a:pt x="9193444" y="183019"/>
                </a:lnTo>
                <a:lnTo>
                  <a:pt x="12001406" y="183019"/>
                </a:lnTo>
                <a:lnTo>
                  <a:pt x="12001406" y="1"/>
                </a:lnTo>
                <a:lnTo>
                  <a:pt x="12008606" y="1"/>
                </a:lnTo>
                <a:lnTo>
                  <a:pt x="12008606" y="183019"/>
                </a:lnTo>
                <a:lnTo>
                  <a:pt x="12193200" y="183019"/>
                </a:lnTo>
                <a:lnTo>
                  <a:pt x="12193200" y="190219"/>
                </a:lnTo>
                <a:lnTo>
                  <a:pt x="12008606" y="190219"/>
                </a:lnTo>
                <a:lnTo>
                  <a:pt x="12008606" y="1664102"/>
                </a:lnTo>
                <a:lnTo>
                  <a:pt x="12193200" y="1664102"/>
                </a:lnTo>
                <a:lnTo>
                  <a:pt x="12193200" y="1671302"/>
                </a:lnTo>
                <a:lnTo>
                  <a:pt x="12008606" y="1671302"/>
                </a:lnTo>
                <a:lnTo>
                  <a:pt x="12008606" y="1852040"/>
                </a:lnTo>
                <a:lnTo>
                  <a:pt x="12193200" y="1852040"/>
                </a:lnTo>
                <a:lnTo>
                  <a:pt x="12193200" y="1859240"/>
                </a:lnTo>
                <a:lnTo>
                  <a:pt x="12008606" y="1859240"/>
                </a:lnTo>
                <a:lnTo>
                  <a:pt x="12008606" y="3332115"/>
                </a:lnTo>
                <a:lnTo>
                  <a:pt x="12193200" y="3332115"/>
                </a:lnTo>
                <a:lnTo>
                  <a:pt x="12193200" y="3339315"/>
                </a:lnTo>
                <a:lnTo>
                  <a:pt x="12008606" y="3339315"/>
                </a:lnTo>
                <a:lnTo>
                  <a:pt x="12008606" y="3517303"/>
                </a:lnTo>
                <a:lnTo>
                  <a:pt x="12193200" y="3517303"/>
                </a:lnTo>
                <a:lnTo>
                  <a:pt x="12193200" y="3524503"/>
                </a:lnTo>
                <a:lnTo>
                  <a:pt x="12008606" y="3524503"/>
                </a:lnTo>
                <a:lnTo>
                  <a:pt x="12008606" y="4998966"/>
                </a:lnTo>
                <a:lnTo>
                  <a:pt x="12193200" y="4998966"/>
                </a:lnTo>
                <a:lnTo>
                  <a:pt x="12193200" y="5006166"/>
                </a:lnTo>
                <a:lnTo>
                  <a:pt x="12008606" y="5006166"/>
                </a:lnTo>
                <a:lnTo>
                  <a:pt x="12008606" y="5185743"/>
                </a:lnTo>
                <a:lnTo>
                  <a:pt x="12193200" y="5185743"/>
                </a:lnTo>
                <a:lnTo>
                  <a:pt x="12193200" y="5192943"/>
                </a:lnTo>
                <a:lnTo>
                  <a:pt x="12008606" y="5192943"/>
                </a:lnTo>
                <a:lnTo>
                  <a:pt x="12008606" y="6668993"/>
                </a:lnTo>
                <a:lnTo>
                  <a:pt x="12193200" y="6668993"/>
                </a:lnTo>
                <a:lnTo>
                  <a:pt x="12193200" y="6676193"/>
                </a:lnTo>
                <a:lnTo>
                  <a:pt x="12008606" y="6676193"/>
                </a:lnTo>
                <a:lnTo>
                  <a:pt x="12008606" y="6857999"/>
                </a:lnTo>
                <a:lnTo>
                  <a:pt x="12001406" y="6857999"/>
                </a:lnTo>
                <a:lnTo>
                  <a:pt x="12001406" y="6676193"/>
                </a:lnTo>
                <a:lnTo>
                  <a:pt x="9193444" y="6676193"/>
                </a:lnTo>
                <a:lnTo>
                  <a:pt x="9193444" y="6857999"/>
                </a:lnTo>
                <a:lnTo>
                  <a:pt x="9186244" y="6857999"/>
                </a:lnTo>
                <a:lnTo>
                  <a:pt x="9186244" y="6676193"/>
                </a:lnTo>
                <a:lnTo>
                  <a:pt x="9006666" y="6676193"/>
                </a:lnTo>
                <a:lnTo>
                  <a:pt x="9006666" y="6857999"/>
                </a:lnTo>
                <a:lnTo>
                  <a:pt x="8999466" y="6857999"/>
                </a:lnTo>
                <a:lnTo>
                  <a:pt x="8999466" y="6676193"/>
                </a:lnTo>
                <a:lnTo>
                  <a:pt x="6191504" y="6676193"/>
                </a:lnTo>
                <a:lnTo>
                  <a:pt x="6191504" y="6857999"/>
                </a:lnTo>
                <a:lnTo>
                  <a:pt x="6184304" y="6857999"/>
                </a:lnTo>
                <a:lnTo>
                  <a:pt x="6184304" y="6676193"/>
                </a:lnTo>
                <a:lnTo>
                  <a:pt x="6006316" y="6676193"/>
                </a:lnTo>
                <a:lnTo>
                  <a:pt x="6006316" y="6857999"/>
                </a:lnTo>
                <a:lnTo>
                  <a:pt x="5999116" y="6857999"/>
                </a:lnTo>
                <a:lnTo>
                  <a:pt x="5999116" y="6676193"/>
                </a:lnTo>
                <a:lnTo>
                  <a:pt x="3191152" y="6676193"/>
                </a:lnTo>
                <a:lnTo>
                  <a:pt x="3191152" y="6857999"/>
                </a:lnTo>
                <a:lnTo>
                  <a:pt x="3183952" y="6857999"/>
                </a:lnTo>
                <a:lnTo>
                  <a:pt x="3183952" y="6676193"/>
                </a:lnTo>
                <a:lnTo>
                  <a:pt x="3004803" y="6676193"/>
                </a:lnTo>
                <a:lnTo>
                  <a:pt x="3004803" y="6857999"/>
                </a:lnTo>
                <a:lnTo>
                  <a:pt x="2997602" y="6857999"/>
                </a:lnTo>
                <a:lnTo>
                  <a:pt x="2997602" y="6676193"/>
                </a:lnTo>
                <a:lnTo>
                  <a:pt x="190221" y="6676193"/>
                </a:lnTo>
                <a:lnTo>
                  <a:pt x="190221" y="6857999"/>
                </a:lnTo>
                <a:lnTo>
                  <a:pt x="183021" y="6857999"/>
                </a:lnTo>
                <a:lnTo>
                  <a:pt x="183021" y="6676193"/>
                </a:lnTo>
                <a:lnTo>
                  <a:pt x="0" y="6676193"/>
                </a:lnTo>
                <a:lnTo>
                  <a:pt x="0" y="6668993"/>
                </a:lnTo>
                <a:lnTo>
                  <a:pt x="183021" y="6668993"/>
                </a:lnTo>
                <a:lnTo>
                  <a:pt x="183021" y="5192943"/>
                </a:lnTo>
                <a:lnTo>
                  <a:pt x="0" y="5192943"/>
                </a:lnTo>
                <a:lnTo>
                  <a:pt x="0" y="5185743"/>
                </a:lnTo>
                <a:lnTo>
                  <a:pt x="183021" y="5185743"/>
                </a:lnTo>
                <a:lnTo>
                  <a:pt x="183021" y="5006166"/>
                </a:lnTo>
                <a:lnTo>
                  <a:pt x="1" y="5006166"/>
                </a:lnTo>
                <a:lnTo>
                  <a:pt x="1" y="4998966"/>
                </a:lnTo>
                <a:lnTo>
                  <a:pt x="183021" y="4998966"/>
                </a:lnTo>
                <a:lnTo>
                  <a:pt x="183021" y="3524503"/>
                </a:lnTo>
                <a:lnTo>
                  <a:pt x="1" y="3524503"/>
                </a:lnTo>
                <a:lnTo>
                  <a:pt x="1" y="3517303"/>
                </a:lnTo>
                <a:lnTo>
                  <a:pt x="183021" y="3517303"/>
                </a:lnTo>
                <a:lnTo>
                  <a:pt x="183021" y="3339315"/>
                </a:lnTo>
                <a:lnTo>
                  <a:pt x="1" y="3339315"/>
                </a:lnTo>
                <a:lnTo>
                  <a:pt x="1" y="3332115"/>
                </a:lnTo>
                <a:lnTo>
                  <a:pt x="183021" y="3332115"/>
                </a:lnTo>
                <a:lnTo>
                  <a:pt x="183021" y="1859240"/>
                </a:lnTo>
                <a:lnTo>
                  <a:pt x="1" y="1859240"/>
                </a:lnTo>
                <a:lnTo>
                  <a:pt x="1" y="1852040"/>
                </a:lnTo>
                <a:lnTo>
                  <a:pt x="183021" y="1852040"/>
                </a:lnTo>
                <a:lnTo>
                  <a:pt x="183021" y="1671302"/>
                </a:lnTo>
                <a:lnTo>
                  <a:pt x="1" y="1671302"/>
                </a:lnTo>
                <a:lnTo>
                  <a:pt x="1" y="1664102"/>
                </a:lnTo>
                <a:lnTo>
                  <a:pt x="183021" y="1664102"/>
                </a:lnTo>
                <a:lnTo>
                  <a:pt x="183021" y="190219"/>
                </a:lnTo>
                <a:lnTo>
                  <a:pt x="1" y="190219"/>
                </a:lnTo>
                <a:lnTo>
                  <a:pt x="1" y="183019"/>
                </a:lnTo>
                <a:lnTo>
                  <a:pt x="183021" y="183019"/>
                </a:lnTo>
                <a:close/>
              </a:path>
            </a:pathLst>
          </a:custGeom>
          <a:solidFill>
            <a:srgbClr val="2A4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F065CCFB-AEB8-FC9C-7290-5BFE3F24F2EE}"/>
              </a:ext>
            </a:extLst>
          </p:cNvPr>
          <p:cNvSpPr/>
          <p:nvPr userDrawn="1"/>
        </p:nvSpPr>
        <p:spPr bwMode="white">
          <a:xfrm>
            <a:off x="3402151" y="1859681"/>
            <a:ext cx="5600562" cy="852381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4" name="Web">
            <a:extLst>
              <a:ext uri="{FF2B5EF4-FFF2-40B4-BE49-F238E27FC236}">
                <a16:creationId xmlns:a16="http://schemas.microsoft.com/office/drawing/2014/main" id="{559B566B-FF51-B6E9-46D9-4F51291708A7}"/>
              </a:ext>
            </a:extLst>
          </p:cNvPr>
          <p:cNvSpPr txBox="1"/>
          <p:nvPr userDrawn="1"/>
        </p:nvSpPr>
        <p:spPr bwMode="white">
          <a:xfrm>
            <a:off x="3375025" y="4871040"/>
            <a:ext cx="2627313" cy="1692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1100" dirty="0">
                <a:solidFill>
                  <a:schemeClr val="tx1"/>
                </a:solidFill>
              </a:rPr>
              <a:t>netcompany.com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7BC7154-1016-99A8-C0CF-7C4527AB66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3375025" y="3335338"/>
            <a:ext cx="2625725" cy="1174127"/>
          </a:xfrm>
        </p:spPr>
        <p:txBody>
          <a:bodyPr lIns="72000" tIns="144000" bIns="0"/>
          <a:lstStyle>
            <a:lvl1pPr marL="0" indent="0">
              <a:lnSpc>
                <a:spcPct val="118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1pPr>
            <a:lvl2pPr marL="0" indent="0">
              <a:lnSpc>
                <a:spcPct val="118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6pPr>
            <a:lvl7pPr marL="0" indent="0">
              <a:lnSpc>
                <a:spcPct val="118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7pPr>
            <a:lvl8pPr marL="0" indent="0">
              <a:lnSpc>
                <a:spcPct val="118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8pPr>
            <a:lvl9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insert contact info</a:t>
            </a:r>
            <a:br>
              <a:rPr lang="en-GB" dirty="0"/>
            </a:br>
            <a:r>
              <a:rPr lang="en-GB" dirty="0"/>
              <a:t>Name</a:t>
            </a:r>
            <a:br>
              <a:rPr lang="en-GB" dirty="0"/>
            </a:br>
            <a:r>
              <a:rPr lang="en-GB" dirty="0"/>
              <a:t>Title</a:t>
            </a:r>
            <a:br>
              <a:rPr lang="en-GB" dirty="0"/>
            </a:br>
            <a:r>
              <a:rPr lang="en-GB" dirty="0"/>
              <a:t>Email</a:t>
            </a:r>
            <a:br>
              <a:rPr lang="en-GB" dirty="0"/>
            </a:br>
            <a:r>
              <a:rPr lang="en-GB" dirty="0"/>
              <a:t>Phone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8D96339-4B2C-585C-67EA-722241F26C0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88075" y="3521075"/>
            <a:ext cx="1479600" cy="1481138"/>
          </a:xfrm>
          <a:solidFill>
            <a:schemeClr val="tx1">
              <a:lumMod val="85000"/>
            </a:schemeClr>
          </a:solidFill>
        </p:spPr>
        <p:txBody>
          <a:bodyPr bIns="2592000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insert picture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A93690-B712-79F0-15AE-DD3CAD0A960E}"/>
              </a:ext>
            </a:extLst>
          </p:cNvPr>
          <p:cNvSpPr/>
          <p:nvPr userDrawn="1"/>
        </p:nvSpPr>
        <p:spPr>
          <a:xfrm>
            <a:off x="2999775" y="1670051"/>
            <a:ext cx="187925" cy="3517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1200768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050">
          <p15:clr>
            <a:srgbClr val="A4A3A4"/>
          </p15:clr>
        </p15:guide>
        <p15:guide id="2" orient="horz" pos="1168">
          <p15:clr>
            <a:srgbClr val="A4A3A4"/>
          </p15:clr>
        </p15:guide>
        <p15:guide id="3" orient="horz" pos="2101">
          <p15:clr>
            <a:srgbClr val="A4A3A4"/>
          </p15:clr>
        </p15:guide>
        <p15:guide id="4" orient="horz" pos="2218">
          <p15:clr>
            <a:srgbClr val="A4A3A4"/>
          </p15:clr>
        </p15:guide>
        <p15:guide id="5" orient="horz" pos="3151">
          <p15:clr>
            <a:srgbClr val="A4A3A4"/>
          </p15:clr>
        </p15:guide>
        <p15:guide id="6" orient="horz" pos="3269">
          <p15:clr>
            <a:srgbClr val="A4A3A4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185738" y="352646"/>
            <a:ext cx="11109321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32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TIPS &amp; TRICKS - YOUR USER GUIDE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0BB3B459-CDFE-44C8-879C-511BDE5A64B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5738" y="1304720"/>
            <a:ext cx="2125903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latin typeface="+mn-lt"/>
                <a:cs typeface="Arial" panose="020B0604020202020204" pitchFamily="34" charset="0"/>
              </a:rPr>
              <a:t>TEXT STYLES</a:t>
            </a:r>
            <a:endParaRPr lang="en-GB" altLang="da-DK" sz="18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</a:t>
            </a:r>
            <a:r>
              <a:rPr lang="en-GB" altLang="da-DK" sz="10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jump through text</a:t>
            </a:r>
            <a:br>
              <a:rPr lang="en-GB" altLang="da-DK" sz="10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styles. Highlight text then press </a:t>
            </a:r>
            <a:r>
              <a:rPr lang="en-GB" altLang="da-DK" sz="10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altLang="da-DK" sz="10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switch from one text style to the next text style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go back ithrough use </a:t>
            </a:r>
            <a:r>
              <a:rPr lang="en-GB" altLang="da-DK" sz="10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SHIFT-TAB</a:t>
            </a:r>
            <a:endParaRPr lang="en-GB" sz="10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GB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</a:t>
            </a:r>
            <a:br>
              <a:rPr lang="en-GB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 </a:t>
            </a:r>
            <a:r>
              <a:rPr lang="en-GB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10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bullet 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Delete bullet for regular text.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bullet button to reaply the correct bullet again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800" dirty="0">
                <a:latin typeface="+mn-lt"/>
                <a:cs typeface="Arial" panose="020B0604020202020204" pitchFamily="34" charset="0"/>
              </a:rPr>
              <a:t>SLIDES &amp; LAYOUTS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menu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to insert a new slide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layout</a:t>
            </a:r>
            <a:endParaRPr lang="en-GB" altLang="da-DK" sz="10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GB" sz="10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Click on the </a:t>
            </a:r>
            <a:r>
              <a:rPr lang="en-GB" sz="1000" dirty="0" err="1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arrownext</a:t>
            </a:r>
            <a:r>
              <a:rPr lang="en-GB" sz="10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 to </a:t>
            </a:r>
            <a:r>
              <a:rPr lang="en-GB" sz="1000" b="1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Layout</a:t>
            </a:r>
            <a:br>
              <a:rPr lang="en-GB" sz="1000" b="1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</a:br>
            <a:r>
              <a:rPr lang="en-GB" sz="10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to view a dropdown menu of possible slide layouts</a:t>
            </a:r>
            <a:endParaRPr lang="en-GB" sz="1000" dirty="0">
              <a:latin typeface="+mn-lt"/>
              <a:ea typeface="Arial" panose="020B0604020202020204" pitchFamily="34" charset="0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66B3FBB4-61DE-493B-8F38-CB78E008D9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09130" y="1304720"/>
            <a:ext cx="2193208" cy="558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  <a:r>
              <a:rPr lang="en-GB" alt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</a:t>
            </a:r>
            <a:r>
              <a:rPr lang="en-GB" alt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menu to reset position, size and formatting of the slide placeholders to their default settings</a:t>
            </a:r>
            <a:endParaRPr lang="en-GB" altLang="da-DK" sz="100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endParaRPr lang="en-GB" sz="10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latin typeface="+mn-lt"/>
                <a:cs typeface="Arial" panose="020B0604020202020204" pitchFamily="34" charset="0"/>
              </a:rPr>
              <a:t>PICTURES</a:t>
            </a:r>
            <a:endParaRPr lang="en-GB" sz="18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slides with pictureplaceholder, click on the icon and choose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browse for picture</a:t>
            </a:r>
            <a:endParaRPr lang="en-GB" altLang="da-DK" sz="10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size or 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hold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down while 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dragging the corners of the picture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10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delete the picture and 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a new one, the picture may 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lie in front of the text or graphic.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this happens, select the picture, 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right-click and choose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17EA80A0-F605-4897-AE2A-18933CAB6D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385859" y="1304720"/>
            <a:ext cx="1888770" cy="467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latin typeface="+mn-lt"/>
                <a:cs typeface="Arial" panose="020B0604020202020204" pitchFamily="34" charset="0"/>
              </a:rPr>
              <a:t>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View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and set tick mark next to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  <a:endParaRPr lang="en-GB" altLang="da-DK" sz="10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Alt + F9 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quick view of guides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Mac: </a:t>
            </a:r>
            <a:r>
              <a:rPr lang="en-GB" sz="1000" b="0" i="0" dirty="0">
                <a:solidFill>
                  <a:srgbClr val="333333"/>
                </a:solidFill>
                <a:effectLst/>
                <a:latin typeface="Arial"/>
              </a:rPr>
              <a:t>⌘ 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+ option + ctrl + G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10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COPY/PASTE CONTENT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When copying old content to your new presentation, 2 options are available: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Best practice: 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Create a slide in your new presentation and copy </a:t>
            </a:r>
            <a:r>
              <a:rPr lang="en-GB" altLang="da-DK" sz="10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GB" altLang="da-DK" sz="10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piece of content at a time (e.g. copy all text from </a:t>
            </a:r>
            <a:r>
              <a:rPr lang="en-GB" altLang="da-DK" sz="10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GB" altLang="da-DK" sz="10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textbox)</a:t>
            </a:r>
            <a:endParaRPr lang="en-GB" altLang="da-DK" sz="1000" b="1" i="0" u="sng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copy an entire slide into your new presentation and then choose a fitting layout. Remember to delete the old, wrong layouts (go to View &gt; Slidemaster and delete them)</a:t>
            </a:r>
            <a:endParaRPr lang="en-GB" altLang="da-DK" sz="10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0501896-43DD-469D-A55E-AA24E78013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4947" y="3326789"/>
            <a:ext cx="257143" cy="2857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722642E-922E-4D3E-9481-C027E3A93C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24947" y="5498826"/>
            <a:ext cx="475428" cy="1767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37E3D92-3923-49A5-9D66-A01D052984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901" t="45142" r="62601" b="9046"/>
          <a:stretch/>
        </p:blipFill>
        <p:spPr>
          <a:xfrm>
            <a:off x="6113520" y="3236051"/>
            <a:ext cx="341204" cy="321707"/>
          </a:xfrm>
          <a:prstGeom prst="rect">
            <a:avLst/>
          </a:prstGeom>
        </p:spPr>
      </p:pic>
      <p:pic>
        <p:nvPicPr>
          <p:cNvPr id="24" name="Picture 16">
            <a:extLst>
              <a:ext uri="{FF2B5EF4-FFF2-40B4-BE49-F238E27FC236}">
                <a16:creationId xmlns:a16="http://schemas.microsoft.com/office/drawing/2014/main" id="{EE4BD888-DAA9-4A3B-ADD9-0ACB9540A63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524947" y="4815181"/>
            <a:ext cx="328881" cy="505501"/>
          </a:xfrm>
          <a:prstGeom prst="rect">
            <a:avLst/>
          </a:prstGeom>
        </p:spPr>
      </p:pic>
      <p:pic>
        <p:nvPicPr>
          <p:cNvPr id="26" name="Picture 20">
            <a:extLst>
              <a:ext uri="{FF2B5EF4-FFF2-40B4-BE49-F238E27FC236}">
                <a16:creationId xmlns:a16="http://schemas.microsoft.com/office/drawing/2014/main" id="{ADF46DFB-ABDB-43BA-AD93-FDEE2D7642D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185934" y="1821825"/>
            <a:ext cx="538465" cy="172841"/>
          </a:xfrm>
          <a:prstGeom prst="rect">
            <a:avLst/>
          </a:prstGeom>
        </p:spPr>
      </p:pic>
      <p:pic>
        <p:nvPicPr>
          <p:cNvPr id="27" name="Picture 19">
            <a:extLst>
              <a:ext uri="{FF2B5EF4-FFF2-40B4-BE49-F238E27FC236}">
                <a16:creationId xmlns:a16="http://schemas.microsoft.com/office/drawing/2014/main" id="{CF6F40E1-EF2A-4675-A88E-429AD3ADD34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189664" y="3955950"/>
            <a:ext cx="313788" cy="543900"/>
          </a:xfrm>
          <a:prstGeom prst="rect">
            <a:avLst/>
          </a:prstGeom>
        </p:spPr>
      </p:pic>
      <p:sp>
        <p:nvSpPr>
          <p:cNvPr id="20" name="Date Placeholder 6" hidden="1">
            <a:extLst>
              <a:ext uri="{FF2B5EF4-FFF2-40B4-BE49-F238E27FC236}">
                <a16:creationId xmlns:a16="http://schemas.microsoft.com/office/drawing/2014/main" id="{C8F77785-DAC9-4046-8A82-0AC40734117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21" name="Footer Placeholder 8" hidden="1">
            <a:extLst>
              <a:ext uri="{FF2B5EF4-FFF2-40B4-BE49-F238E27FC236}">
                <a16:creationId xmlns:a16="http://schemas.microsoft.com/office/drawing/2014/main" id="{9675D1FD-FB10-4317-AAF4-BDCB2224F1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3" name="Slide Number Placeholder 10" hidden="1">
            <a:extLst>
              <a:ext uri="{FF2B5EF4-FFF2-40B4-BE49-F238E27FC236}">
                <a16:creationId xmlns:a16="http://schemas.microsoft.com/office/drawing/2014/main" id="{BBF7E881-962B-4385-8C0A-994D3D7717F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8B3BD4-04BC-40A0-B801-FB79B088402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524947" y="2878463"/>
            <a:ext cx="457143" cy="2571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9BEFA8-6305-9055-D994-16C6156F9F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l="-1" r="1187"/>
          <a:stretch/>
        </p:blipFill>
        <p:spPr>
          <a:xfrm>
            <a:off x="10222761" y="3701975"/>
            <a:ext cx="1414574" cy="2489686"/>
          </a:xfrm>
          <a:prstGeom prst="rect">
            <a:avLst/>
          </a:prstGeom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570B6E9E-6B39-0C4D-88A6-47DC0088350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222761" y="1243147"/>
            <a:ext cx="1888770" cy="204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latin typeface="+mn-lt"/>
                <a:cs typeface="Arial" panose="020B0604020202020204" pitchFamily="34" charset="0"/>
              </a:rPr>
              <a:t>COLOURS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As a general rule of thumb, all slide content should be kept in our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primary colours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: green, grey and red.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Only use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secondary colours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blue, purple, and yellow when necessary (examples include diagrams, charts and tables)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0A2E51-14C7-29E8-4B50-E2E62EECC46E}"/>
              </a:ext>
            </a:extLst>
          </p:cNvPr>
          <p:cNvSpPr/>
          <p:nvPr userDrawn="1"/>
        </p:nvSpPr>
        <p:spPr>
          <a:xfrm>
            <a:off x="10205766" y="4119624"/>
            <a:ext cx="1431570" cy="650171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F911D8-2362-53C2-3677-C34000AE6EA5}"/>
              </a:ext>
            </a:extLst>
          </p:cNvPr>
          <p:cNvSpPr/>
          <p:nvPr userDrawn="1"/>
        </p:nvSpPr>
        <p:spPr>
          <a:xfrm>
            <a:off x="10205764" y="5940090"/>
            <a:ext cx="1431571" cy="251572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E6E384-0F57-AF97-6979-30DE2A62417A}"/>
              </a:ext>
            </a:extLst>
          </p:cNvPr>
          <p:cNvSpPr/>
          <p:nvPr userDrawn="1"/>
        </p:nvSpPr>
        <p:spPr>
          <a:xfrm>
            <a:off x="10205764" y="3727221"/>
            <a:ext cx="1431570" cy="35961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40FA0B-C3D7-EB1B-8265-5B6586C89FE6}"/>
              </a:ext>
            </a:extLst>
          </p:cNvPr>
          <p:cNvSpPr/>
          <p:nvPr userDrawn="1"/>
        </p:nvSpPr>
        <p:spPr>
          <a:xfrm>
            <a:off x="10205764" y="4815181"/>
            <a:ext cx="1431570" cy="90276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9647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black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GB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 bwMode="white"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4400" b="0" noProof="0" dirty="0">
                <a:solidFill>
                  <a:schemeClr val="bg1"/>
                </a:solidFill>
              </a:rPr>
              <a:t>If you see any </a:t>
            </a:r>
            <a:r>
              <a:rPr lang="en-GB" sz="4400" b="1" i="1" noProof="0" dirty="0">
                <a:solidFill>
                  <a:schemeClr val="bg1"/>
                </a:solidFill>
              </a:rPr>
              <a:t>layouts after this </a:t>
            </a:r>
            <a:r>
              <a:rPr lang="en-GB" sz="4400" b="0" i="0" noProof="0" dirty="0">
                <a:solidFill>
                  <a:schemeClr val="bg1"/>
                </a:solidFill>
              </a:rPr>
              <a:t>one</a:t>
            </a:r>
            <a:r>
              <a:rPr lang="en-GB" sz="4400" b="1" i="1" noProof="0" dirty="0">
                <a:solidFill>
                  <a:schemeClr val="bg1"/>
                </a:solidFill>
              </a:rPr>
              <a:t>,</a:t>
            </a:r>
            <a:br>
              <a:rPr lang="en-GB" sz="4400" b="0" i="0" noProof="0" dirty="0">
                <a:solidFill>
                  <a:schemeClr val="bg1"/>
                </a:solidFill>
              </a:rPr>
            </a:br>
            <a:r>
              <a:rPr lang="en-GB" sz="44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en-GB" sz="4400" b="1" i="1" u="none" noProof="0" dirty="0">
                <a:solidFill>
                  <a:schemeClr val="bg1"/>
                </a:solidFill>
              </a:rPr>
              <a:t>are not </a:t>
            </a:r>
            <a:r>
              <a:rPr lang="en-GB" sz="4400" b="0" noProof="0" dirty="0">
                <a:solidFill>
                  <a:schemeClr val="bg1"/>
                </a:solidFill>
              </a:rPr>
              <a:t>part of our corporate template.</a:t>
            </a:r>
            <a:br>
              <a:rPr lang="en-GB" sz="2800" b="0" noProof="0" dirty="0">
                <a:solidFill>
                  <a:schemeClr val="bg1"/>
                </a:solidFill>
              </a:rPr>
            </a:br>
            <a:br>
              <a:rPr lang="en-GB" sz="2800" b="0" noProof="0" dirty="0">
                <a:solidFill>
                  <a:schemeClr val="bg1"/>
                </a:solidFill>
              </a:rPr>
            </a:br>
            <a:endParaRPr lang="en-GB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white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white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white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 bwMode="white"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800" b="1" i="1" noProof="0" dirty="0">
                <a:solidFill>
                  <a:schemeClr val="bg1"/>
                </a:solidFill>
              </a:rPr>
              <a:t>Do not use </a:t>
            </a:r>
            <a:endParaRPr lang="en-GB" sz="2400" b="1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 bwMode="white">
          <a:xfrm>
            <a:off x="430214" y="5186455"/>
            <a:ext cx="11356974" cy="12772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1800" b="0" noProof="0" dirty="0">
                <a:solidFill>
                  <a:schemeClr val="bg1"/>
                </a:solidFill>
              </a:rPr>
            </a:br>
            <a:endParaRPr lang="en-GB" sz="1800" b="0" noProof="0" dirty="0">
              <a:solidFill>
                <a:schemeClr val="bg1"/>
              </a:solidFill>
            </a:endParaRPr>
          </a:p>
        </p:txBody>
      </p:sp>
      <p:sp>
        <p:nvSpPr>
          <p:cNvPr id="13" name="Date Placeholder 6">
            <a:extLst>
              <a:ext uri="{FF2B5EF4-FFF2-40B4-BE49-F238E27FC236}">
                <a16:creationId xmlns:a16="http://schemas.microsoft.com/office/drawing/2014/main" id="{706505A8-87EA-4BA0-B698-35156BC765D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14" name="Footer Placeholder 8">
            <a:extLst>
              <a:ext uri="{FF2B5EF4-FFF2-40B4-BE49-F238E27FC236}">
                <a16:creationId xmlns:a16="http://schemas.microsoft.com/office/drawing/2014/main" id="{AB150C2C-2030-498B-8262-6BD5BCCBB3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E81B246F-92C7-4EF8-ACD0-05F73C7095B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146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gre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 hidden="1">
            <a:extLst>
              <a:ext uri="{FF2B5EF4-FFF2-40B4-BE49-F238E27FC236}">
                <a16:creationId xmlns:a16="http://schemas.microsoft.com/office/drawing/2014/main" id="{290AE124-AB68-36E8-0409-11CA6CF3A41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3F6668BC-513A-B1F4-39EA-BDCFBDCE22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0" name="Backgrounds">
            <a:extLst>
              <a:ext uri="{FF2B5EF4-FFF2-40B4-BE49-F238E27FC236}">
                <a16:creationId xmlns:a16="http://schemas.microsoft.com/office/drawing/2014/main" id="{DB5C86D5-D1E2-CBFA-36B6-5154EB48654D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123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5" name="Grid">
            <a:extLst>
              <a:ext uri="{FF2B5EF4-FFF2-40B4-BE49-F238E27FC236}">
                <a16:creationId xmlns:a16="http://schemas.microsoft.com/office/drawing/2014/main" id="{A90FCCFC-8D35-0483-FAB6-8375553E6456}"/>
              </a:ext>
            </a:extLst>
          </p:cNvPr>
          <p:cNvSpPr/>
          <p:nvPr userDrawn="1"/>
        </p:nvSpPr>
        <p:spPr>
          <a:xfrm>
            <a:off x="-598" y="2381"/>
            <a:ext cx="12193199" cy="6858000"/>
          </a:xfrm>
          <a:custGeom>
            <a:avLst/>
            <a:gdLst>
              <a:gd name="connsiteX0" fmla="*/ 190218 w 12193199"/>
              <a:gd name="connsiteY0" fmla="*/ 190219 h 6858000"/>
              <a:gd name="connsiteX1" fmla="*/ 190218 w 12193199"/>
              <a:gd name="connsiteY1" fmla="*/ 6667781 h 6858000"/>
              <a:gd name="connsiteX2" fmla="*/ 12001837 w 12193199"/>
              <a:gd name="connsiteY2" fmla="*/ 6667781 h 6858000"/>
              <a:gd name="connsiteX3" fmla="*/ 12001837 w 12193199"/>
              <a:gd name="connsiteY3" fmla="*/ 190219 h 6858000"/>
              <a:gd name="connsiteX4" fmla="*/ 12001837 w 12193199"/>
              <a:gd name="connsiteY4" fmla="*/ 0 h 6858000"/>
              <a:gd name="connsiteX5" fmla="*/ 12009037 w 12193199"/>
              <a:gd name="connsiteY5" fmla="*/ 0 h 6858000"/>
              <a:gd name="connsiteX6" fmla="*/ 12009037 w 12193199"/>
              <a:gd name="connsiteY6" fmla="*/ 183019 h 6858000"/>
              <a:gd name="connsiteX7" fmla="*/ 12193199 w 12193199"/>
              <a:gd name="connsiteY7" fmla="*/ 183019 h 6858000"/>
              <a:gd name="connsiteX8" fmla="*/ 12193199 w 12193199"/>
              <a:gd name="connsiteY8" fmla="*/ 190219 h 6858000"/>
              <a:gd name="connsiteX9" fmla="*/ 12009037 w 12193199"/>
              <a:gd name="connsiteY9" fmla="*/ 190219 h 6858000"/>
              <a:gd name="connsiteX10" fmla="*/ 12009037 w 12193199"/>
              <a:gd name="connsiteY10" fmla="*/ 6667781 h 6858000"/>
              <a:gd name="connsiteX11" fmla="*/ 12193199 w 12193199"/>
              <a:gd name="connsiteY11" fmla="*/ 6667781 h 6858000"/>
              <a:gd name="connsiteX12" fmla="*/ 12193199 w 12193199"/>
              <a:gd name="connsiteY12" fmla="*/ 6674981 h 6858000"/>
              <a:gd name="connsiteX13" fmla="*/ 12009037 w 12193199"/>
              <a:gd name="connsiteY13" fmla="*/ 6674981 h 6858000"/>
              <a:gd name="connsiteX14" fmla="*/ 12009037 w 12193199"/>
              <a:gd name="connsiteY14" fmla="*/ 6858000 h 6858000"/>
              <a:gd name="connsiteX15" fmla="*/ 12001837 w 12193199"/>
              <a:gd name="connsiteY15" fmla="*/ 6858000 h 6858000"/>
              <a:gd name="connsiteX16" fmla="*/ 12001837 w 12193199"/>
              <a:gd name="connsiteY16" fmla="*/ 6674981 h 6858000"/>
              <a:gd name="connsiteX17" fmla="*/ 190218 w 12193199"/>
              <a:gd name="connsiteY17" fmla="*/ 6674981 h 6858000"/>
              <a:gd name="connsiteX18" fmla="*/ 190218 w 12193199"/>
              <a:gd name="connsiteY18" fmla="*/ 6858000 h 6858000"/>
              <a:gd name="connsiteX19" fmla="*/ 183018 w 12193199"/>
              <a:gd name="connsiteY19" fmla="*/ 6858000 h 6858000"/>
              <a:gd name="connsiteX20" fmla="*/ 183018 w 12193199"/>
              <a:gd name="connsiteY20" fmla="*/ 6674981 h 6858000"/>
              <a:gd name="connsiteX21" fmla="*/ 0 w 12193199"/>
              <a:gd name="connsiteY21" fmla="*/ 6674981 h 6858000"/>
              <a:gd name="connsiteX22" fmla="*/ 0 w 12193199"/>
              <a:gd name="connsiteY22" fmla="*/ 6667781 h 6858000"/>
              <a:gd name="connsiteX23" fmla="*/ 183018 w 12193199"/>
              <a:gd name="connsiteY23" fmla="*/ 6667781 h 6858000"/>
              <a:gd name="connsiteX24" fmla="*/ 183018 w 12193199"/>
              <a:gd name="connsiteY24" fmla="*/ 190219 h 6858000"/>
              <a:gd name="connsiteX25" fmla="*/ 0 w 12193199"/>
              <a:gd name="connsiteY25" fmla="*/ 190219 h 6858000"/>
              <a:gd name="connsiteX26" fmla="*/ 0 w 12193199"/>
              <a:gd name="connsiteY26" fmla="*/ 183019 h 6858000"/>
              <a:gd name="connsiteX27" fmla="*/ 183018 w 12193199"/>
              <a:gd name="connsiteY27" fmla="*/ 183019 h 6858000"/>
              <a:gd name="connsiteX28" fmla="*/ 183018 w 12193199"/>
              <a:gd name="connsiteY28" fmla="*/ 0 h 6858000"/>
              <a:gd name="connsiteX29" fmla="*/ 190218 w 12193199"/>
              <a:gd name="connsiteY29" fmla="*/ 0 h 6858000"/>
              <a:gd name="connsiteX30" fmla="*/ 190218 w 12193199"/>
              <a:gd name="connsiteY30" fmla="*/ 183019 h 6858000"/>
              <a:gd name="connsiteX31" fmla="*/ 12001837 w 12193199"/>
              <a:gd name="connsiteY31" fmla="*/ 1830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3199" h="6858000">
                <a:moveTo>
                  <a:pt x="190218" y="190219"/>
                </a:moveTo>
                <a:lnTo>
                  <a:pt x="190218" y="6667781"/>
                </a:lnTo>
                <a:lnTo>
                  <a:pt x="12001837" y="6667781"/>
                </a:lnTo>
                <a:lnTo>
                  <a:pt x="12001837" y="190219"/>
                </a:lnTo>
                <a:close/>
                <a:moveTo>
                  <a:pt x="12001837" y="0"/>
                </a:moveTo>
                <a:lnTo>
                  <a:pt x="12009037" y="0"/>
                </a:lnTo>
                <a:lnTo>
                  <a:pt x="12009037" y="183019"/>
                </a:lnTo>
                <a:lnTo>
                  <a:pt x="12193199" y="183019"/>
                </a:lnTo>
                <a:lnTo>
                  <a:pt x="12193199" y="190219"/>
                </a:lnTo>
                <a:lnTo>
                  <a:pt x="12009037" y="190219"/>
                </a:lnTo>
                <a:lnTo>
                  <a:pt x="12009037" y="6667781"/>
                </a:lnTo>
                <a:lnTo>
                  <a:pt x="12193199" y="6667781"/>
                </a:lnTo>
                <a:lnTo>
                  <a:pt x="12193199" y="6674981"/>
                </a:lnTo>
                <a:lnTo>
                  <a:pt x="12009037" y="6674981"/>
                </a:lnTo>
                <a:lnTo>
                  <a:pt x="12009037" y="6858000"/>
                </a:lnTo>
                <a:lnTo>
                  <a:pt x="12001837" y="6858000"/>
                </a:lnTo>
                <a:lnTo>
                  <a:pt x="12001837" y="6674981"/>
                </a:lnTo>
                <a:lnTo>
                  <a:pt x="190218" y="6674981"/>
                </a:lnTo>
                <a:lnTo>
                  <a:pt x="190218" y="6858000"/>
                </a:lnTo>
                <a:lnTo>
                  <a:pt x="183018" y="6858000"/>
                </a:lnTo>
                <a:lnTo>
                  <a:pt x="183018" y="6674981"/>
                </a:lnTo>
                <a:lnTo>
                  <a:pt x="0" y="6674981"/>
                </a:lnTo>
                <a:lnTo>
                  <a:pt x="0" y="6667781"/>
                </a:lnTo>
                <a:lnTo>
                  <a:pt x="183018" y="6667781"/>
                </a:lnTo>
                <a:lnTo>
                  <a:pt x="183018" y="190219"/>
                </a:lnTo>
                <a:lnTo>
                  <a:pt x="0" y="190219"/>
                </a:lnTo>
                <a:lnTo>
                  <a:pt x="0" y="183019"/>
                </a:lnTo>
                <a:lnTo>
                  <a:pt x="183018" y="183019"/>
                </a:lnTo>
                <a:lnTo>
                  <a:pt x="183018" y="0"/>
                </a:lnTo>
                <a:lnTo>
                  <a:pt x="190218" y="0"/>
                </a:lnTo>
                <a:lnTo>
                  <a:pt x="190218" y="183019"/>
                </a:lnTo>
                <a:lnTo>
                  <a:pt x="12001837" y="183019"/>
                </a:lnTo>
                <a:close/>
              </a:path>
            </a:pathLst>
          </a:custGeom>
          <a:solidFill>
            <a:srgbClr val="2A4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11" name="Logo">
            <a:extLst>
              <a:ext uri="{FF2B5EF4-FFF2-40B4-BE49-F238E27FC236}">
                <a16:creationId xmlns:a16="http://schemas.microsoft.com/office/drawing/2014/main" id="{70D45FBA-DD21-FC4B-4421-D3250D2BFC81}"/>
              </a:ext>
            </a:extLst>
          </p:cNvPr>
          <p:cNvSpPr/>
          <p:nvPr userDrawn="1"/>
        </p:nvSpPr>
        <p:spPr bwMode="white">
          <a:xfrm>
            <a:off x="190502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86EADC8-30A6-B6BE-9F54-B5488F402F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19847-20E5-4B7E-B872-4144EE846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0AD753-83CD-C853-739F-AA968B28858C}"/>
              </a:ext>
            </a:extLst>
          </p:cNvPr>
          <p:cNvSpPr>
            <a:spLocks noGrp="1"/>
          </p:cNvSpPr>
          <p:nvPr>
            <p:ph idx="17" hasCustomPrompt="1"/>
          </p:nvPr>
        </p:nvSpPr>
        <p:spPr bwMode="white">
          <a:xfrm>
            <a:off x="185738" y="1438274"/>
            <a:ext cx="11818937" cy="456247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 dirty="0"/>
              <a:t>Click to add text                                                                                                                                            </a:t>
            </a:r>
            <a:r>
              <a:rPr lang="en-US" noProof="0" dirty="0" err="1"/>
              <a:t>Higlight</a:t>
            </a:r>
            <a:r>
              <a:rPr lang="en-US" noProof="0" dirty="0"/>
              <a:t> &amp; TAB for next text style                                                                                                                       SHIFT+TAB to go back through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731011111"/>
      </p:ext>
    </p:extLst>
  </p:cSld>
  <p:clrMapOvr>
    <a:overrideClrMapping bg1="dk1" tx1="lt1" bg2="dk2" tx2="lt2" accent1="l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 hidden="1">
            <a:extLst>
              <a:ext uri="{FF2B5EF4-FFF2-40B4-BE49-F238E27FC236}">
                <a16:creationId xmlns:a16="http://schemas.microsoft.com/office/drawing/2014/main" id="{2572F7A2-5C22-5FA1-B89D-2E9603A5BE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5CBBE704-287B-48CC-491C-67E805FB65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Backgrounds">
            <a:extLst>
              <a:ext uri="{FF2B5EF4-FFF2-40B4-BE49-F238E27FC236}">
                <a16:creationId xmlns:a16="http://schemas.microsoft.com/office/drawing/2014/main" id="{E179BD8B-964C-8002-AAA2-5F16F1D48029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E7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9" name="Grid">
            <a:extLst>
              <a:ext uri="{FF2B5EF4-FFF2-40B4-BE49-F238E27FC236}">
                <a16:creationId xmlns:a16="http://schemas.microsoft.com/office/drawing/2014/main" id="{5D5D1909-6D24-84A8-3EAC-1882786202A9}"/>
              </a:ext>
            </a:extLst>
          </p:cNvPr>
          <p:cNvSpPr/>
          <p:nvPr userDrawn="1"/>
        </p:nvSpPr>
        <p:spPr>
          <a:xfrm>
            <a:off x="-598" y="0"/>
            <a:ext cx="12193199" cy="6858000"/>
          </a:xfrm>
          <a:custGeom>
            <a:avLst/>
            <a:gdLst>
              <a:gd name="connsiteX0" fmla="*/ 190218 w 12193199"/>
              <a:gd name="connsiteY0" fmla="*/ 190219 h 6858000"/>
              <a:gd name="connsiteX1" fmla="*/ 190218 w 12193199"/>
              <a:gd name="connsiteY1" fmla="*/ 6667781 h 6858000"/>
              <a:gd name="connsiteX2" fmla="*/ 12001837 w 12193199"/>
              <a:gd name="connsiteY2" fmla="*/ 6667781 h 6858000"/>
              <a:gd name="connsiteX3" fmla="*/ 12001837 w 12193199"/>
              <a:gd name="connsiteY3" fmla="*/ 190219 h 6858000"/>
              <a:gd name="connsiteX4" fmla="*/ 12001837 w 12193199"/>
              <a:gd name="connsiteY4" fmla="*/ 0 h 6858000"/>
              <a:gd name="connsiteX5" fmla="*/ 12009037 w 12193199"/>
              <a:gd name="connsiteY5" fmla="*/ 0 h 6858000"/>
              <a:gd name="connsiteX6" fmla="*/ 12009037 w 12193199"/>
              <a:gd name="connsiteY6" fmla="*/ 183019 h 6858000"/>
              <a:gd name="connsiteX7" fmla="*/ 12193199 w 12193199"/>
              <a:gd name="connsiteY7" fmla="*/ 183019 h 6858000"/>
              <a:gd name="connsiteX8" fmla="*/ 12193199 w 12193199"/>
              <a:gd name="connsiteY8" fmla="*/ 190219 h 6858000"/>
              <a:gd name="connsiteX9" fmla="*/ 12009037 w 12193199"/>
              <a:gd name="connsiteY9" fmla="*/ 190219 h 6858000"/>
              <a:gd name="connsiteX10" fmla="*/ 12009037 w 12193199"/>
              <a:gd name="connsiteY10" fmla="*/ 6667781 h 6858000"/>
              <a:gd name="connsiteX11" fmla="*/ 12193199 w 12193199"/>
              <a:gd name="connsiteY11" fmla="*/ 6667781 h 6858000"/>
              <a:gd name="connsiteX12" fmla="*/ 12193199 w 12193199"/>
              <a:gd name="connsiteY12" fmla="*/ 6674981 h 6858000"/>
              <a:gd name="connsiteX13" fmla="*/ 12009037 w 12193199"/>
              <a:gd name="connsiteY13" fmla="*/ 6674981 h 6858000"/>
              <a:gd name="connsiteX14" fmla="*/ 12009037 w 12193199"/>
              <a:gd name="connsiteY14" fmla="*/ 6858000 h 6858000"/>
              <a:gd name="connsiteX15" fmla="*/ 12001837 w 12193199"/>
              <a:gd name="connsiteY15" fmla="*/ 6858000 h 6858000"/>
              <a:gd name="connsiteX16" fmla="*/ 12001837 w 12193199"/>
              <a:gd name="connsiteY16" fmla="*/ 6674981 h 6858000"/>
              <a:gd name="connsiteX17" fmla="*/ 190218 w 12193199"/>
              <a:gd name="connsiteY17" fmla="*/ 6674981 h 6858000"/>
              <a:gd name="connsiteX18" fmla="*/ 190218 w 12193199"/>
              <a:gd name="connsiteY18" fmla="*/ 6858000 h 6858000"/>
              <a:gd name="connsiteX19" fmla="*/ 183018 w 12193199"/>
              <a:gd name="connsiteY19" fmla="*/ 6858000 h 6858000"/>
              <a:gd name="connsiteX20" fmla="*/ 183018 w 12193199"/>
              <a:gd name="connsiteY20" fmla="*/ 6674981 h 6858000"/>
              <a:gd name="connsiteX21" fmla="*/ 0 w 12193199"/>
              <a:gd name="connsiteY21" fmla="*/ 6674981 h 6858000"/>
              <a:gd name="connsiteX22" fmla="*/ 0 w 12193199"/>
              <a:gd name="connsiteY22" fmla="*/ 6667781 h 6858000"/>
              <a:gd name="connsiteX23" fmla="*/ 183018 w 12193199"/>
              <a:gd name="connsiteY23" fmla="*/ 6667781 h 6858000"/>
              <a:gd name="connsiteX24" fmla="*/ 183018 w 12193199"/>
              <a:gd name="connsiteY24" fmla="*/ 190219 h 6858000"/>
              <a:gd name="connsiteX25" fmla="*/ 0 w 12193199"/>
              <a:gd name="connsiteY25" fmla="*/ 190219 h 6858000"/>
              <a:gd name="connsiteX26" fmla="*/ 0 w 12193199"/>
              <a:gd name="connsiteY26" fmla="*/ 183019 h 6858000"/>
              <a:gd name="connsiteX27" fmla="*/ 183018 w 12193199"/>
              <a:gd name="connsiteY27" fmla="*/ 183019 h 6858000"/>
              <a:gd name="connsiteX28" fmla="*/ 183018 w 12193199"/>
              <a:gd name="connsiteY28" fmla="*/ 0 h 6858000"/>
              <a:gd name="connsiteX29" fmla="*/ 190218 w 12193199"/>
              <a:gd name="connsiteY29" fmla="*/ 0 h 6858000"/>
              <a:gd name="connsiteX30" fmla="*/ 190218 w 12193199"/>
              <a:gd name="connsiteY30" fmla="*/ 183019 h 6858000"/>
              <a:gd name="connsiteX31" fmla="*/ 12001837 w 12193199"/>
              <a:gd name="connsiteY31" fmla="*/ 1830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3199" h="6858000">
                <a:moveTo>
                  <a:pt x="190218" y="190219"/>
                </a:moveTo>
                <a:lnTo>
                  <a:pt x="190218" y="6667781"/>
                </a:lnTo>
                <a:lnTo>
                  <a:pt x="12001837" y="6667781"/>
                </a:lnTo>
                <a:lnTo>
                  <a:pt x="12001837" y="190219"/>
                </a:lnTo>
                <a:close/>
                <a:moveTo>
                  <a:pt x="12001837" y="0"/>
                </a:moveTo>
                <a:lnTo>
                  <a:pt x="12009037" y="0"/>
                </a:lnTo>
                <a:lnTo>
                  <a:pt x="12009037" y="183019"/>
                </a:lnTo>
                <a:lnTo>
                  <a:pt x="12193199" y="183019"/>
                </a:lnTo>
                <a:lnTo>
                  <a:pt x="12193199" y="190219"/>
                </a:lnTo>
                <a:lnTo>
                  <a:pt x="12009037" y="190219"/>
                </a:lnTo>
                <a:lnTo>
                  <a:pt x="12009037" y="6667781"/>
                </a:lnTo>
                <a:lnTo>
                  <a:pt x="12193199" y="6667781"/>
                </a:lnTo>
                <a:lnTo>
                  <a:pt x="12193199" y="6674981"/>
                </a:lnTo>
                <a:lnTo>
                  <a:pt x="12009037" y="6674981"/>
                </a:lnTo>
                <a:lnTo>
                  <a:pt x="12009037" y="6858000"/>
                </a:lnTo>
                <a:lnTo>
                  <a:pt x="12001837" y="6858000"/>
                </a:lnTo>
                <a:lnTo>
                  <a:pt x="12001837" y="6674981"/>
                </a:lnTo>
                <a:lnTo>
                  <a:pt x="190218" y="6674981"/>
                </a:lnTo>
                <a:lnTo>
                  <a:pt x="190218" y="6858000"/>
                </a:lnTo>
                <a:lnTo>
                  <a:pt x="183018" y="6858000"/>
                </a:lnTo>
                <a:lnTo>
                  <a:pt x="183018" y="6674981"/>
                </a:lnTo>
                <a:lnTo>
                  <a:pt x="0" y="6674981"/>
                </a:lnTo>
                <a:lnTo>
                  <a:pt x="0" y="6667781"/>
                </a:lnTo>
                <a:lnTo>
                  <a:pt x="183018" y="6667781"/>
                </a:lnTo>
                <a:lnTo>
                  <a:pt x="183018" y="190219"/>
                </a:lnTo>
                <a:lnTo>
                  <a:pt x="0" y="190219"/>
                </a:lnTo>
                <a:lnTo>
                  <a:pt x="0" y="183019"/>
                </a:lnTo>
                <a:lnTo>
                  <a:pt x="183018" y="183019"/>
                </a:lnTo>
                <a:lnTo>
                  <a:pt x="183018" y="0"/>
                </a:lnTo>
                <a:lnTo>
                  <a:pt x="190218" y="0"/>
                </a:lnTo>
                <a:lnTo>
                  <a:pt x="190218" y="183019"/>
                </a:lnTo>
                <a:lnTo>
                  <a:pt x="12001837" y="183019"/>
                </a:lnTo>
                <a:close/>
              </a:path>
            </a:pathLst>
          </a:custGeom>
          <a:solidFill>
            <a:srgbClr val="D0D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5" name="Logo">
            <a:extLst>
              <a:ext uri="{FF2B5EF4-FFF2-40B4-BE49-F238E27FC236}">
                <a16:creationId xmlns:a16="http://schemas.microsoft.com/office/drawing/2014/main" id="{F8BA0786-5A28-B7AD-9958-EC9EB91FA6C3}"/>
              </a:ext>
            </a:extLst>
          </p:cNvPr>
          <p:cNvSpPr/>
          <p:nvPr userDrawn="1"/>
        </p:nvSpPr>
        <p:spPr bwMode="white">
          <a:xfrm>
            <a:off x="190502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36AEDBD-8693-0BEE-4A4A-7F2D5DE5EE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B56671B-9A9D-085B-1D6C-49777DBD757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85738" y="1438274"/>
            <a:ext cx="11818937" cy="4562476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                                                                                                                                           </a:t>
            </a:r>
            <a:r>
              <a:rPr lang="en-US" noProof="0" dirty="0" err="1"/>
              <a:t>Higlight</a:t>
            </a:r>
            <a:r>
              <a:rPr lang="en-US" noProof="0" dirty="0"/>
              <a:t> &amp; TAB for next text style                                                                                                                       SHIFT+TAB to go back through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19847-20E5-4B7E-B872-4144EE846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0022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 hidden="1">
            <a:extLst>
              <a:ext uri="{FF2B5EF4-FFF2-40B4-BE49-F238E27FC236}">
                <a16:creationId xmlns:a16="http://schemas.microsoft.com/office/drawing/2014/main" id="{2572F7A2-5C22-5FA1-B89D-2E9603A5BE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5CBBE704-287B-48CC-491C-67E805FB65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ABBA9F3-D196-BBA8-2903-EE828E53E4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E4CA3E-5B1B-D3EC-3F73-1737AC332D3A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85738" y="1438274"/>
            <a:ext cx="11818937" cy="4562476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                                                                                                                                           </a:t>
            </a:r>
            <a:r>
              <a:rPr lang="en-US" noProof="0" dirty="0" err="1"/>
              <a:t>Higlight</a:t>
            </a:r>
            <a:r>
              <a:rPr lang="en-US" noProof="0" dirty="0"/>
              <a:t> &amp; TAB for next text style                                                                                                                       SHIFT+TAB to go back through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19847-20E5-4B7E-B872-4144EE846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7362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6" hidden="1">
            <a:extLst>
              <a:ext uri="{FF2B5EF4-FFF2-40B4-BE49-F238E27FC236}">
                <a16:creationId xmlns:a16="http://schemas.microsoft.com/office/drawing/2014/main" id="{E0A49907-7263-044A-FBE4-BD54F801305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5" name="Footer Placeholder 8" hidden="1">
            <a:extLst>
              <a:ext uri="{FF2B5EF4-FFF2-40B4-BE49-F238E27FC236}">
                <a16:creationId xmlns:a16="http://schemas.microsoft.com/office/drawing/2014/main" id="{ABF6B237-9453-A43A-D3EF-CC1D6033C8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47CF41-4700-4C0D-801F-1B8DD72EDF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5739" y="1438275"/>
            <a:ext cx="5816600" cy="4562476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                                               </a:t>
            </a:r>
            <a:r>
              <a:rPr lang="en-US" noProof="0" dirty="0" err="1"/>
              <a:t>Higlight</a:t>
            </a:r>
            <a:r>
              <a:rPr lang="en-US" noProof="0" dirty="0"/>
              <a:t> &amp; TAB for next text style                    SHIFT+TAB to go back through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85999" y="1438276"/>
            <a:ext cx="5818675" cy="4562476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                                                 </a:t>
            </a:r>
            <a:r>
              <a:rPr lang="en-US" noProof="0" dirty="0" err="1"/>
              <a:t>Higlight</a:t>
            </a:r>
            <a:r>
              <a:rPr lang="en-US" noProof="0" dirty="0"/>
              <a:t> &amp; TAB for next text style                          SHIFT+TAB to go back through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37DD5-16E1-437E-B075-CD0296047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0926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hort gre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6" hidden="1">
            <a:extLst>
              <a:ext uri="{FF2B5EF4-FFF2-40B4-BE49-F238E27FC236}">
                <a16:creationId xmlns:a16="http://schemas.microsoft.com/office/drawing/2014/main" id="{76E63167-C26A-856D-CC72-064801CFE2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5" name="Footer Placeholder 8" hidden="1">
            <a:extLst>
              <a:ext uri="{FF2B5EF4-FFF2-40B4-BE49-F238E27FC236}">
                <a16:creationId xmlns:a16="http://schemas.microsoft.com/office/drawing/2014/main" id="{1B75EE55-6CAB-9AA3-328A-E0BDA69F0D4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" name="Backgrounds">
            <a:extLst>
              <a:ext uri="{FF2B5EF4-FFF2-40B4-BE49-F238E27FC236}">
                <a16:creationId xmlns:a16="http://schemas.microsoft.com/office/drawing/2014/main" id="{957FAFE2-DC25-D76A-010D-C19E2C8A702D}"/>
              </a:ext>
            </a:extLst>
          </p:cNvPr>
          <p:cNvSpPr/>
          <p:nvPr userDrawn="1"/>
        </p:nvSpPr>
        <p:spPr>
          <a:xfrm>
            <a:off x="-1200" y="0"/>
            <a:ext cx="121932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4" name="Grid">
            <a:extLst>
              <a:ext uri="{FF2B5EF4-FFF2-40B4-BE49-F238E27FC236}">
                <a16:creationId xmlns:a16="http://schemas.microsoft.com/office/drawing/2014/main" id="{C0BA7F59-CDC3-62D7-D722-BB5C145BC465}"/>
              </a:ext>
            </a:extLst>
          </p:cNvPr>
          <p:cNvSpPr/>
          <p:nvPr userDrawn="1"/>
        </p:nvSpPr>
        <p:spPr>
          <a:xfrm>
            <a:off x="0" y="2"/>
            <a:ext cx="12193200" cy="6857999"/>
          </a:xfrm>
          <a:custGeom>
            <a:avLst/>
            <a:gdLst>
              <a:gd name="connsiteX0" fmla="*/ 9193444 w 12193200"/>
              <a:gd name="connsiteY0" fmla="*/ 5192943 h 6857999"/>
              <a:gd name="connsiteX1" fmla="*/ 9193444 w 12193200"/>
              <a:gd name="connsiteY1" fmla="*/ 6668993 h 6857999"/>
              <a:gd name="connsiteX2" fmla="*/ 12001406 w 12193200"/>
              <a:gd name="connsiteY2" fmla="*/ 6668993 h 6857999"/>
              <a:gd name="connsiteX3" fmla="*/ 12001406 w 12193200"/>
              <a:gd name="connsiteY3" fmla="*/ 5192943 h 6857999"/>
              <a:gd name="connsiteX4" fmla="*/ 9006666 w 12193200"/>
              <a:gd name="connsiteY4" fmla="*/ 5192943 h 6857999"/>
              <a:gd name="connsiteX5" fmla="*/ 9006666 w 12193200"/>
              <a:gd name="connsiteY5" fmla="*/ 6668993 h 6857999"/>
              <a:gd name="connsiteX6" fmla="*/ 9186244 w 12193200"/>
              <a:gd name="connsiteY6" fmla="*/ 6668993 h 6857999"/>
              <a:gd name="connsiteX7" fmla="*/ 9186244 w 12193200"/>
              <a:gd name="connsiteY7" fmla="*/ 5192943 h 6857999"/>
              <a:gd name="connsiteX8" fmla="*/ 6191504 w 12193200"/>
              <a:gd name="connsiteY8" fmla="*/ 5192943 h 6857999"/>
              <a:gd name="connsiteX9" fmla="*/ 6191504 w 12193200"/>
              <a:gd name="connsiteY9" fmla="*/ 6668993 h 6857999"/>
              <a:gd name="connsiteX10" fmla="*/ 8999466 w 12193200"/>
              <a:gd name="connsiteY10" fmla="*/ 6668993 h 6857999"/>
              <a:gd name="connsiteX11" fmla="*/ 8999466 w 12193200"/>
              <a:gd name="connsiteY11" fmla="*/ 5192943 h 6857999"/>
              <a:gd name="connsiteX12" fmla="*/ 6006316 w 12193200"/>
              <a:gd name="connsiteY12" fmla="*/ 5192943 h 6857999"/>
              <a:gd name="connsiteX13" fmla="*/ 6006316 w 12193200"/>
              <a:gd name="connsiteY13" fmla="*/ 6668993 h 6857999"/>
              <a:gd name="connsiteX14" fmla="*/ 6184304 w 12193200"/>
              <a:gd name="connsiteY14" fmla="*/ 6668993 h 6857999"/>
              <a:gd name="connsiteX15" fmla="*/ 6184304 w 12193200"/>
              <a:gd name="connsiteY15" fmla="*/ 5192943 h 6857999"/>
              <a:gd name="connsiteX16" fmla="*/ 3191152 w 12193200"/>
              <a:gd name="connsiteY16" fmla="*/ 5192943 h 6857999"/>
              <a:gd name="connsiteX17" fmla="*/ 3191152 w 12193200"/>
              <a:gd name="connsiteY17" fmla="*/ 6668993 h 6857999"/>
              <a:gd name="connsiteX18" fmla="*/ 5999116 w 12193200"/>
              <a:gd name="connsiteY18" fmla="*/ 6668993 h 6857999"/>
              <a:gd name="connsiteX19" fmla="*/ 5999116 w 12193200"/>
              <a:gd name="connsiteY19" fmla="*/ 5192943 h 6857999"/>
              <a:gd name="connsiteX20" fmla="*/ 3004803 w 12193200"/>
              <a:gd name="connsiteY20" fmla="*/ 5192943 h 6857999"/>
              <a:gd name="connsiteX21" fmla="*/ 3004803 w 12193200"/>
              <a:gd name="connsiteY21" fmla="*/ 6668993 h 6857999"/>
              <a:gd name="connsiteX22" fmla="*/ 3183952 w 12193200"/>
              <a:gd name="connsiteY22" fmla="*/ 6668993 h 6857999"/>
              <a:gd name="connsiteX23" fmla="*/ 3183952 w 12193200"/>
              <a:gd name="connsiteY23" fmla="*/ 5192943 h 6857999"/>
              <a:gd name="connsiteX24" fmla="*/ 190221 w 12193200"/>
              <a:gd name="connsiteY24" fmla="*/ 5192943 h 6857999"/>
              <a:gd name="connsiteX25" fmla="*/ 190221 w 12193200"/>
              <a:gd name="connsiteY25" fmla="*/ 6668993 h 6857999"/>
              <a:gd name="connsiteX26" fmla="*/ 2997602 w 12193200"/>
              <a:gd name="connsiteY26" fmla="*/ 6668993 h 6857999"/>
              <a:gd name="connsiteX27" fmla="*/ 2997602 w 12193200"/>
              <a:gd name="connsiteY27" fmla="*/ 5192943 h 6857999"/>
              <a:gd name="connsiteX28" fmla="*/ 9193444 w 12193200"/>
              <a:gd name="connsiteY28" fmla="*/ 5006166 h 6857999"/>
              <a:gd name="connsiteX29" fmla="*/ 9193444 w 12193200"/>
              <a:gd name="connsiteY29" fmla="*/ 5185743 h 6857999"/>
              <a:gd name="connsiteX30" fmla="*/ 12001406 w 12193200"/>
              <a:gd name="connsiteY30" fmla="*/ 5185743 h 6857999"/>
              <a:gd name="connsiteX31" fmla="*/ 12001406 w 12193200"/>
              <a:gd name="connsiteY31" fmla="*/ 5006166 h 6857999"/>
              <a:gd name="connsiteX32" fmla="*/ 9006666 w 12193200"/>
              <a:gd name="connsiteY32" fmla="*/ 5006166 h 6857999"/>
              <a:gd name="connsiteX33" fmla="*/ 9006666 w 12193200"/>
              <a:gd name="connsiteY33" fmla="*/ 5185743 h 6857999"/>
              <a:gd name="connsiteX34" fmla="*/ 9186244 w 12193200"/>
              <a:gd name="connsiteY34" fmla="*/ 5185743 h 6857999"/>
              <a:gd name="connsiteX35" fmla="*/ 9186244 w 12193200"/>
              <a:gd name="connsiteY35" fmla="*/ 5006166 h 6857999"/>
              <a:gd name="connsiteX36" fmla="*/ 6191504 w 12193200"/>
              <a:gd name="connsiteY36" fmla="*/ 5006166 h 6857999"/>
              <a:gd name="connsiteX37" fmla="*/ 6191504 w 12193200"/>
              <a:gd name="connsiteY37" fmla="*/ 5185743 h 6857999"/>
              <a:gd name="connsiteX38" fmla="*/ 8999466 w 12193200"/>
              <a:gd name="connsiteY38" fmla="*/ 5185743 h 6857999"/>
              <a:gd name="connsiteX39" fmla="*/ 8999466 w 12193200"/>
              <a:gd name="connsiteY39" fmla="*/ 5006166 h 6857999"/>
              <a:gd name="connsiteX40" fmla="*/ 6006316 w 12193200"/>
              <a:gd name="connsiteY40" fmla="*/ 5006166 h 6857999"/>
              <a:gd name="connsiteX41" fmla="*/ 6006316 w 12193200"/>
              <a:gd name="connsiteY41" fmla="*/ 5185743 h 6857999"/>
              <a:gd name="connsiteX42" fmla="*/ 6184304 w 12193200"/>
              <a:gd name="connsiteY42" fmla="*/ 5185743 h 6857999"/>
              <a:gd name="connsiteX43" fmla="*/ 6184304 w 12193200"/>
              <a:gd name="connsiteY43" fmla="*/ 5006166 h 6857999"/>
              <a:gd name="connsiteX44" fmla="*/ 3191152 w 12193200"/>
              <a:gd name="connsiteY44" fmla="*/ 5006166 h 6857999"/>
              <a:gd name="connsiteX45" fmla="*/ 3191152 w 12193200"/>
              <a:gd name="connsiteY45" fmla="*/ 5185743 h 6857999"/>
              <a:gd name="connsiteX46" fmla="*/ 5999116 w 12193200"/>
              <a:gd name="connsiteY46" fmla="*/ 5185743 h 6857999"/>
              <a:gd name="connsiteX47" fmla="*/ 5999116 w 12193200"/>
              <a:gd name="connsiteY47" fmla="*/ 5006166 h 6857999"/>
              <a:gd name="connsiteX48" fmla="*/ 3004803 w 12193200"/>
              <a:gd name="connsiteY48" fmla="*/ 5006166 h 6857999"/>
              <a:gd name="connsiteX49" fmla="*/ 3004803 w 12193200"/>
              <a:gd name="connsiteY49" fmla="*/ 5185743 h 6857999"/>
              <a:gd name="connsiteX50" fmla="*/ 3183952 w 12193200"/>
              <a:gd name="connsiteY50" fmla="*/ 5185743 h 6857999"/>
              <a:gd name="connsiteX51" fmla="*/ 3183952 w 12193200"/>
              <a:gd name="connsiteY51" fmla="*/ 5006166 h 6857999"/>
              <a:gd name="connsiteX52" fmla="*/ 190221 w 12193200"/>
              <a:gd name="connsiteY52" fmla="*/ 5006166 h 6857999"/>
              <a:gd name="connsiteX53" fmla="*/ 190221 w 12193200"/>
              <a:gd name="connsiteY53" fmla="*/ 5185743 h 6857999"/>
              <a:gd name="connsiteX54" fmla="*/ 2997602 w 12193200"/>
              <a:gd name="connsiteY54" fmla="*/ 5185743 h 6857999"/>
              <a:gd name="connsiteX55" fmla="*/ 2997602 w 12193200"/>
              <a:gd name="connsiteY55" fmla="*/ 5006166 h 6857999"/>
              <a:gd name="connsiteX56" fmla="*/ 9193444 w 12193200"/>
              <a:gd name="connsiteY56" fmla="*/ 3524503 h 6857999"/>
              <a:gd name="connsiteX57" fmla="*/ 9193444 w 12193200"/>
              <a:gd name="connsiteY57" fmla="*/ 4998966 h 6857999"/>
              <a:gd name="connsiteX58" fmla="*/ 12001406 w 12193200"/>
              <a:gd name="connsiteY58" fmla="*/ 4998966 h 6857999"/>
              <a:gd name="connsiteX59" fmla="*/ 12001406 w 12193200"/>
              <a:gd name="connsiteY59" fmla="*/ 3524503 h 6857999"/>
              <a:gd name="connsiteX60" fmla="*/ 9006666 w 12193200"/>
              <a:gd name="connsiteY60" fmla="*/ 3524503 h 6857999"/>
              <a:gd name="connsiteX61" fmla="*/ 9006666 w 12193200"/>
              <a:gd name="connsiteY61" fmla="*/ 4998966 h 6857999"/>
              <a:gd name="connsiteX62" fmla="*/ 9186244 w 12193200"/>
              <a:gd name="connsiteY62" fmla="*/ 4998966 h 6857999"/>
              <a:gd name="connsiteX63" fmla="*/ 9186244 w 12193200"/>
              <a:gd name="connsiteY63" fmla="*/ 3524503 h 6857999"/>
              <a:gd name="connsiteX64" fmla="*/ 6191504 w 12193200"/>
              <a:gd name="connsiteY64" fmla="*/ 3524503 h 6857999"/>
              <a:gd name="connsiteX65" fmla="*/ 6191504 w 12193200"/>
              <a:gd name="connsiteY65" fmla="*/ 4998966 h 6857999"/>
              <a:gd name="connsiteX66" fmla="*/ 8999466 w 12193200"/>
              <a:gd name="connsiteY66" fmla="*/ 4998966 h 6857999"/>
              <a:gd name="connsiteX67" fmla="*/ 8999466 w 12193200"/>
              <a:gd name="connsiteY67" fmla="*/ 3524503 h 6857999"/>
              <a:gd name="connsiteX68" fmla="*/ 6006316 w 12193200"/>
              <a:gd name="connsiteY68" fmla="*/ 3524503 h 6857999"/>
              <a:gd name="connsiteX69" fmla="*/ 6006316 w 12193200"/>
              <a:gd name="connsiteY69" fmla="*/ 4998966 h 6857999"/>
              <a:gd name="connsiteX70" fmla="*/ 6184304 w 12193200"/>
              <a:gd name="connsiteY70" fmla="*/ 4998966 h 6857999"/>
              <a:gd name="connsiteX71" fmla="*/ 6184304 w 12193200"/>
              <a:gd name="connsiteY71" fmla="*/ 3524503 h 6857999"/>
              <a:gd name="connsiteX72" fmla="*/ 3191152 w 12193200"/>
              <a:gd name="connsiteY72" fmla="*/ 3524503 h 6857999"/>
              <a:gd name="connsiteX73" fmla="*/ 3191152 w 12193200"/>
              <a:gd name="connsiteY73" fmla="*/ 4998966 h 6857999"/>
              <a:gd name="connsiteX74" fmla="*/ 5999116 w 12193200"/>
              <a:gd name="connsiteY74" fmla="*/ 4998966 h 6857999"/>
              <a:gd name="connsiteX75" fmla="*/ 5999116 w 12193200"/>
              <a:gd name="connsiteY75" fmla="*/ 3524503 h 6857999"/>
              <a:gd name="connsiteX76" fmla="*/ 3004803 w 12193200"/>
              <a:gd name="connsiteY76" fmla="*/ 3524503 h 6857999"/>
              <a:gd name="connsiteX77" fmla="*/ 3004803 w 12193200"/>
              <a:gd name="connsiteY77" fmla="*/ 4998966 h 6857999"/>
              <a:gd name="connsiteX78" fmla="*/ 3183952 w 12193200"/>
              <a:gd name="connsiteY78" fmla="*/ 4998966 h 6857999"/>
              <a:gd name="connsiteX79" fmla="*/ 3183952 w 12193200"/>
              <a:gd name="connsiteY79" fmla="*/ 3524503 h 6857999"/>
              <a:gd name="connsiteX80" fmla="*/ 190221 w 12193200"/>
              <a:gd name="connsiteY80" fmla="*/ 3524503 h 6857999"/>
              <a:gd name="connsiteX81" fmla="*/ 190221 w 12193200"/>
              <a:gd name="connsiteY81" fmla="*/ 4998966 h 6857999"/>
              <a:gd name="connsiteX82" fmla="*/ 2997602 w 12193200"/>
              <a:gd name="connsiteY82" fmla="*/ 4998966 h 6857999"/>
              <a:gd name="connsiteX83" fmla="*/ 2997602 w 12193200"/>
              <a:gd name="connsiteY83" fmla="*/ 3524503 h 6857999"/>
              <a:gd name="connsiteX84" fmla="*/ 9193444 w 12193200"/>
              <a:gd name="connsiteY84" fmla="*/ 3339315 h 6857999"/>
              <a:gd name="connsiteX85" fmla="*/ 9193444 w 12193200"/>
              <a:gd name="connsiteY85" fmla="*/ 3517303 h 6857999"/>
              <a:gd name="connsiteX86" fmla="*/ 12001406 w 12193200"/>
              <a:gd name="connsiteY86" fmla="*/ 3517303 h 6857999"/>
              <a:gd name="connsiteX87" fmla="*/ 12001406 w 12193200"/>
              <a:gd name="connsiteY87" fmla="*/ 3339315 h 6857999"/>
              <a:gd name="connsiteX88" fmla="*/ 9006666 w 12193200"/>
              <a:gd name="connsiteY88" fmla="*/ 3339315 h 6857999"/>
              <a:gd name="connsiteX89" fmla="*/ 9006666 w 12193200"/>
              <a:gd name="connsiteY89" fmla="*/ 3517303 h 6857999"/>
              <a:gd name="connsiteX90" fmla="*/ 9186244 w 12193200"/>
              <a:gd name="connsiteY90" fmla="*/ 3517303 h 6857999"/>
              <a:gd name="connsiteX91" fmla="*/ 9186244 w 12193200"/>
              <a:gd name="connsiteY91" fmla="*/ 3339315 h 6857999"/>
              <a:gd name="connsiteX92" fmla="*/ 6191504 w 12193200"/>
              <a:gd name="connsiteY92" fmla="*/ 3339315 h 6857999"/>
              <a:gd name="connsiteX93" fmla="*/ 6191504 w 12193200"/>
              <a:gd name="connsiteY93" fmla="*/ 3517303 h 6857999"/>
              <a:gd name="connsiteX94" fmla="*/ 8999466 w 12193200"/>
              <a:gd name="connsiteY94" fmla="*/ 3517303 h 6857999"/>
              <a:gd name="connsiteX95" fmla="*/ 8999466 w 12193200"/>
              <a:gd name="connsiteY95" fmla="*/ 3339315 h 6857999"/>
              <a:gd name="connsiteX96" fmla="*/ 6006316 w 12193200"/>
              <a:gd name="connsiteY96" fmla="*/ 3339315 h 6857999"/>
              <a:gd name="connsiteX97" fmla="*/ 6006316 w 12193200"/>
              <a:gd name="connsiteY97" fmla="*/ 3517303 h 6857999"/>
              <a:gd name="connsiteX98" fmla="*/ 6184304 w 12193200"/>
              <a:gd name="connsiteY98" fmla="*/ 3517303 h 6857999"/>
              <a:gd name="connsiteX99" fmla="*/ 6184304 w 12193200"/>
              <a:gd name="connsiteY99" fmla="*/ 3339315 h 6857999"/>
              <a:gd name="connsiteX100" fmla="*/ 3191152 w 12193200"/>
              <a:gd name="connsiteY100" fmla="*/ 3339315 h 6857999"/>
              <a:gd name="connsiteX101" fmla="*/ 3191152 w 12193200"/>
              <a:gd name="connsiteY101" fmla="*/ 3517303 h 6857999"/>
              <a:gd name="connsiteX102" fmla="*/ 5999116 w 12193200"/>
              <a:gd name="connsiteY102" fmla="*/ 3517303 h 6857999"/>
              <a:gd name="connsiteX103" fmla="*/ 5999116 w 12193200"/>
              <a:gd name="connsiteY103" fmla="*/ 3339315 h 6857999"/>
              <a:gd name="connsiteX104" fmla="*/ 3004803 w 12193200"/>
              <a:gd name="connsiteY104" fmla="*/ 3339315 h 6857999"/>
              <a:gd name="connsiteX105" fmla="*/ 3004803 w 12193200"/>
              <a:gd name="connsiteY105" fmla="*/ 3517303 h 6857999"/>
              <a:gd name="connsiteX106" fmla="*/ 3183952 w 12193200"/>
              <a:gd name="connsiteY106" fmla="*/ 3517303 h 6857999"/>
              <a:gd name="connsiteX107" fmla="*/ 3183952 w 12193200"/>
              <a:gd name="connsiteY107" fmla="*/ 3339315 h 6857999"/>
              <a:gd name="connsiteX108" fmla="*/ 190221 w 12193200"/>
              <a:gd name="connsiteY108" fmla="*/ 3339315 h 6857999"/>
              <a:gd name="connsiteX109" fmla="*/ 190221 w 12193200"/>
              <a:gd name="connsiteY109" fmla="*/ 3517303 h 6857999"/>
              <a:gd name="connsiteX110" fmla="*/ 2997602 w 12193200"/>
              <a:gd name="connsiteY110" fmla="*/ 3517303 h 6857999"/>
              <a:gd name="connsiteX111" fmla="*/ 2997602 w 12193200"/>
              <a:gd name="connsiteY111" fmla="*/ 3339315 h 6857999"/>
              <a:gd name="connsiteX112" fmla="*/ 9193444 w 12193200"/>
              <a:gd name="connsiteY112" fmla="*/ 1859240 h 6857999"/>
              <a:gd name="connsiteX113" fmla="*/ 9193444 w 12193200"/>
              <a:gd name="connsiteY113" fmla="*/ 3332115 h 6857999"/>
              <a:gd name="connsiteX114" fmla="*/ 12001406 w 12193200"/>
              <a:gd name="connsiteY114" fmla="*/ 3332115 h 6857999"/>
              <a:gd name="connsiteX115" fmla="*/ 12001406 w 12193200"/>
              <a:gd name="connsiteY115" fmla="*/ 1859240 h 6857999"/>
              <a:gd name="connsiteX116" fmla="*/ 9006666 w 12193200"/>
              <a:gd name="connsiteY116" fmla="*/ 1859240 h 6857999"/>
              <a:gd name="connsiteX117" fmla="*/ 9006666 w 12193200"/>
              <a:gd name="connsiteY117" fmla="*/ 3332115 h 6857999"/>
              <a:gd name="connsiteX118" fmla="*/ 9186244 w 12193200"/>
              <a:gd name="connsiteY118" fmla="*/ 3332115 h 6857999"/>
              <a:gd name="connsiteX119" fmla="*/ 9186244 w 12193200"/>
              <a:gd name="connsiteY119" fmla="*/ 1859240 h 6857999"/>
              <a:gd name="connsiteX120" fmla="*/ 6191504 w 12193200"/>
              <a:gd name="connsiteY120" fmla="*/ 1859240 h 6857999"/>
              <a:gd name="connsiteX121" fmla="*/ 6191504 w 12193200"/>
              <a:gd name="connsiteY121" fmla="*/ 3332115 h 6857999"/>
              <a:gd name="connsiteX122" fmla="*/ 8999466 w 12193200"/>
              <a:gd name="connsiteY122" fmla="*/ 3332115 h 6857999"/>
              <a:gd name="connsiteX123" fmla="*/ 8999466 w 12193200"/>
              <a:gd name="connsiteY123" fmla="*/ 1859240 h 6857999"/>
              <a:gd name="connsiteX124" fmla="*/ 6006316 w 12193200"/>
              <a:gd name="connsiteY124" fmla="*/ 1859240 h 6857999"/>
              <a:gd name="connsiteX125" fmla="*/ 6006316 w 12193200"/>
              <a:gd name="connsiteY125" fmla="*/ 3332115 h 6857999"/>
              <a:gd name="connsiteX126" fmla="*/ 6184304 w 12193200"/>
              <a:gd name="connsiteY126" fmla="*/ 3332115 h 6857999"/>
              <a:gd name="connsiteX127" fmla="*/ 6184304 w 12193200"/>
              <a:gd name="connsiteY127" fmla="*/ 1859240 h 6857999"/>
              <a:gd name="connsiteX128" fmla="*/ 3191152 w 12193200"/>
              <a:gd name="connsiteY128" fmla="*/ 1859240 h 6857999"/>
              <a:gd name="connsiteX129" fmla="*/ 3191152 w 12193200"/>
              <a:gd name="connsiteY129" fmla="*/ 3332115 h 6857999"/>
              <a:gd name="connsiteX130" fmla="*/ 5999116 w 12193200"/>
              <a:gd name="connsiteY130" fmla="*/ 3332115 h 6857999"/>
              <a:gd name="connsiteX131" fmla="*/ 5999116 w 12193200"/>
              <a:gd name="connsiteY131" fmla="*/ 1859240 h 6857999"/>
              <a:gd name="connsiteX132" fmla="*/ 3004803 w 12193200"/>
              <a:gd name="connsiteY132" fmla="*/ 1859240 h 6857999"/>
              <a:gd name="connsiteX133" fmla="*/ 3004803 w 12193200"/>
              <a:gd name="connsiteY133" fmla="*/ 3332115 h 6857999"/>
              <a:gd name="connsiteX134" fmla="*/ 3183952 w 12193200"/>
              <a:gd name="connsiteY134" fmla="*/ 3332115 h 6857999"/>
              <a:gd name="connsiteX135" fmla="*/ 3183952 w 12193200"/>
              <a:gd name="connsiteY135" fmla="*/ 1859240 h 6857999"/>
              <a:gd name="connsiteX136" fmla="*/ 190221 w 12193200"/>
              <a:gd name="connsiteY136" fmla="*/ 1859240 h 6857999"/>
              <a:gd name="connsiteX137" fmla="*/ 190221 w 12193200"/>
              <a:gd name="connsiteY137" fmla="*/ 3332115 h 6857999"/>
              <a:gd name="connsiteX138" fmla="*/ 2997602 w 12193200"/>
              <a:gd name="connsiteY138" fmla="*/ 3332115 h 6857999"/>
              <a:gd name="connsiteX139" fmla="*/ 2997602 w 12193200"/>
              <a:gd name="connsiteY139" fmla="*/ 1859240 h 6857999"/>
              <a:gd name="connsiteX140" fmla="*/ 9193444 w 12193200"/>
              <a:gd name="connsiteY140" fmla="*/ 1671302 h 6857999"/>
              <a:gd name="connsiteX141" fmla="*/ 9193444 w 12193200"/>
              <a:gd name="connsiteY141" fmla="*/ 1852040 h 6857999"/>
              <a:gd name="connsiteX142" fmla="*/ 12001406 w 12193200"/>
              <a:gd name="connsiteY142" fmla="*/ 1852040 h 6857999"/>
              <a:gd name="connsiteX143" fmla="*/ 12001406 w 12193200"/>
              <a:gd name="connsiteY143" fmla="*/ 1671302 h 6857999"/>
              <a:gd name="connsiteX144" fmla="*/ 9006666 w 12193200"/>
              <a:gd name="connsiteY144" fmla="*/ 1671302 h 6857999"/>
              <a:gd name="connsiteX145" fmla="*/ 9006666 w 12193200"/>
              <a:gd name="connsiteY145" fmla="*/ 1852040 h 6857999"/>
              <a:gd name="connsiteX146" fmla="*/ 9186244 w 12193200"/>
              <a:gd name="connsiteY146" fmla="*/ 1852040 h 6857999"/>
              <a:gd name="connsiteX147" fmla="*/ 9186244 w 12193200"/>
              <a:gd name="connsiteY147" fmla="*/ 1671302 h 6857999"/>
              <a:gd name="connsiteX148" fmla="*/ 6191504 w 12193200"/>
              <a:gd name="connsiteY148" fmla="*/ 1671302 h 6857999"/>
              <a:gd name="connsiteX149" fmla="*/ 6191504 w 12193200"/>
              <a:gd name="connsiteY149" fmla="*/ 1852040 h 6857999"/>
              <a:gd name="connsiteX150" fmla="*/ 8999466 w 12193200"/>
              <a:gd name="connsiteY150" fmla="*/ 1852040 h 6857999"/>
              <a:gd name="connsiteX151" fmla="*/ 8999466 w 12193200"/>
              <a:gd name="connsiteY151" fmla="*/ 1671302 h 6857999"/>
              <a:gd name="connsiteX152" fmla="*/ 6006316 w 12193200"/>
              <a:gd name="connsiteY152" fmla="*/ 1671302 h 6857999"/>
              <a:gd name="connsiteX153" fmla="*/ 6006316 w 12193200"/>
              <a:gd name="connsiteY153" fmla="*/ 1852040 h 6857999"/>
              <a:gd name="connsiteX154" fmla="*/ 6184304 w 12193200"/>
              <a:gd name="connsiteY154" fmla="*/ 1852040 h 6857999"/>
              <a:gd name="connsiteX155" fmla="*/ 6184304 w 12193200"/>
              <a:gd name="connsiteY155" fmla="*/ 1671302 h 6857999"/>
              <a:gd name="connsiteX156" fmla="*/ 3191152 w 12193200"/>
              <a:gd name="connsiteY156" fmla="*/ 1671302 h 6857999"/>
              <a:gd name="connsiteX157" fmla="*/ 3191152 w 12193200"/>
              <a:gd name="connsiteY157" fmla="*/ 1852040 h 6857999"/>
              <a:gd name="connsiteX158" fmla="*/ 5999116 w 12193200"/>
              <a:gd name="connsiteY158" fmla="*/ 1852040 h 6857999"/>
              <a:gd name="connsiteX159" fmla="*/ 5999116 w 12193200"/>
              <a:gd name="connsiteY159" fmla="*/ 1671302 h 6857999"/>
              <a:gd name="connsiteX160" fmla="*/ 3004803 w 12193200"/>
              <a:gd name="connsiteY160" fmla="*/ 1671302 h 6857999"/>
              <a:gd name="connsiteX161" fmla="*/ 3004803 w 12193200"/>
              <a:gd name="connsiteY161" fmla="*/ 1852040 h 6857999"/>
              <a:gd name="connsiteX162" fmla="*/ 3183952 w 12193200"/>
              <a:gd name="connsiteY162" fmla="*/ 1852040 h 6857999"/>
              <a:gd name="connsiteX163" fmla="*/ 3183952 w 12193200"/>
              <a:gd name="connsiteY163" fmla="*/ 1671302 h 6857999"/>
              <a:gd name="connsiteX164" fmla="*/ 190221 w 12193200"/>
              <a:gd name="connsiteY164" fmla="*/ 1671302 h 6857999"/>
              <a:gd name="connsiteX165" fmla="*/ 190221 w 12193200"/>
              <a:gd name="connsiteY165" fmla="*/ 1852040 h 6857999"/>
              <a:gd name="connsiteX166" fmla="*/ 2997602 w 12193200"/>
              <a:gd name="connsiteY166" fmla="*/ 1852040 h 6857999"/>
              <a:gd name="connsiteX167" fmla="*/ 2997602 w 12193200"/>
              <a:gd name="connsiteY167" fmla="*/ 1671302 h 6857999"/>
              <a:gd name="connsiteX168" fmla="*/ 9193444 w 12193200"/>
              <a:gd name="connsiteY168" fmla="*/ 190219 h 6857999"/>
              <a:gd name="connsiteX169" fmla="*/ 9193444 w 12193200"/>
              <a:gd name="connsiteY169" fmla="*/ 1664102 h 6857999"/>
              <a:gd name="connsiteX170" fmla="*/ 12001406 w 12193200"/>
              <a:gd name="connsiteY170" fmla="*/ 1664102 h 6857999"/>
              <a:gd name="connsiteX171" fmla="*/ 12001406 w 12193200"/>
              <a:gd name="connsiteY171" fmla="*/ 190219 h 6857999"/>
              <a:gd name="connsiteX172" fmla="*/ 9006666 w 12193200"/>
              <a:gd name="connsiteY172" fmla="*/ 190219 h 6857999"/>
              <a:gd name="connsiteX173" fmla="*/ 9006666 w 12193200"/>
              <a:gd name="connsiteY173" fmla="*/ 1664102 h 6857999"/>
              <a:gd name="connsiteX174" fmla="*/ 9186244 w 12193200"/>
              <a:gd name="connsiteY174" fmla="*/ 1664102 h 6857999"/>
              <a:gd name="connsiteX175" fmla="*/ 9186244 w 12193200"/>
              <a:gd name="connsiteY175" fmla="*/ 190219 h 6857999"/>
              <a:gd name="connsiteX176" fmla="*/ 6191504 w 12193200"/>
              <a:gd name="connsiteY176" fmla="*/ 190219 h 6857999"/>
              <a:gd name="connsiteX177" fmla="*/ 6191504 w 12193200"/>
              <a:gd name="connsiteY177" fmla="*/ 1664102 h 6857999"/>
              <a:gd name="connsiteX178" fmla="*/ 8999466 w 12193200"/>
              <a:gd name="connsiteY178" fmla="*/ 1664102 h 6857999"/>
              <a:gd name="connsiteX179" fmla="*/ 8999466 w 12193200"/>
              <a:gd name="connsiteY179" fmla="*/ 190219 h 6857999"/>
              <a:gd name="connsiteX180" fmla="*/ 6006316 w 12193200"/>
              <a:gd name="connsiteY180" fmla="*/ 190219 h 6857999"/>
              <a:gd name="connsiteX181" fmla="*/ 6006316 w 12193200"/>
              <a:gd name="connsiteY181" fmla="*/ 1664102 h 6857999"/>
              <a:gd name="connsiteX182" fmla="*/ 6184304 w 12193200"/>
              <a:gd name="connsiteY182" fmla="*/ 1664102 h 6857999"/>
              <a:gd name="connsiteX183" fmla="*/ 6184304 w 12193200"/>
              <a:gd name="connsiteY183" fmla="*/ 190219 h 6857999"/>
              <a:gd name="connsiteX184" fmla="*/ 3191152 w 12193200"/>
              <a:gd name="connsiteY184" fmla="*/ 190219 h 6857999"/>
              <a:gd name="connsiteX185" fmla="*/ 3191152 w 12193200"/>
              <a:gd name="connsiteY185" fmla="*/ 1664102 h 6857999"/>
              <a:gd name="connsiteX186" fmla="*/ 5999116 w 12193200"/>
              <a:gd name="connsiteY186" fmla="*/ 1664102 h 6857999"/>
              <a:gd name="connsiteX187" fmla="*/ 5999116 w 12193200"/>
              <a:gd name="connsiteY187" fmla="*/ 190219 h 6857999"/>
              <a:gd name="connsiteX188" fmla="*/ 3004803 w 12193200"/>
              <a:gd name="connsiteY188" fmla="*/ 190219 h 6857999"/>
              <a:gd name="connsiteX189" fmla="*/ 3004803 w 12193200"/>
              <a:gd name="connsiteY189" fmla="*/ 1664102 h 6857999"/>
              <a:gd name="connsiteX190" fmla="*/ 3183952 w 12193200"/>
              <a:gd name="connsiteY190" fmla="*/ 1664102 h 6857999"/>
              <a:gd name="connsiteX191" fmla="*/ 3183952 w 12193200"/>
              <a:gd name="connsiteY191" fmla="*/ 190219 h 6857999"/>
              <a:gd name="connsiteX192" fmla="*/ 190221 w 12193200"/>
              <a:gd name="connsiteY192" fmla="*/ 190219 h 6857999"/>
              <a:gd name="connsiteX193" fmla="*/ 190221 w 12193200"/>
              <a:gd name="connsiteY193" fmla="*/ 1664102 h 6857999"/>
              <a:gd name="connsiteX194" fmla="*/ 2997602 w 12193200"/>
              <a:gd name="connsiteY194" fmla="*/ 1664102 h 6857999"/>
              <a:gd name="connsiteX195" fmla="*/ 2997602 w 12193200"/>
              <a:gd name="connsiteY195" fmla="*/ 190219 h 6857999"/>
              <a:gd name="connsiteX196" fmla="*/ 183021 w 12193200"/>
              <a:gd name="connsiteY196" fmla="*/ 0 h 6857999"/>
              <a:gd name="connsiteX197" fmla="*/ 190221 w 12193200"/>
              <a:gd name="connsiteY197" fmla="*/ 0 h 6857999"/>
              <a:gd name="connsiteX198" fmla="*/ 190221 w 12193200"/>
              <a:gd name="connsiteY198" fmla="*/ 183019 h 6857999"/>
              <a:gd name="connsiteX199" fmla="*/ 2997602 w 12193200"/>
              <a:gd name="connsiteY199" fmla="*/ 183019 h 6857999"/>
              <a:gd name="connsiteX200" fmla="*/ 2997602 w 12193200"/>
              <a:gd name="connsiteY200" fmla="*/ 0 h 6857999"/>
              <a:gd name="connsiteX201" fmla="*/ 3004803 w 12193200"/>
              <a:gd name="connsiteY201" fmla="*/ 0 h 6857999"/>
              <a:gd name="connsiteX202" fmla="*/ 3004803 w 12193200"/>
              <a:gd name="connsiteY202" fmla="*/ 183019 h 6857999"/>
              <a:gd name="connsiteX203" fmla="*/ 3183952 w 12193200"/>
              <a:gd name="connsiteY203" fmla="*/ 183019 h 6857999"/>
              <a:gd name="connsiteX204" fmla="*/ 3183952 w 12193200"/>
              <a:gd name="connsiteY204" fmla="*/ 0 h 6857999"/>
              <a:gd name="connsiteX205" fmla="*/ 3191152 w 12193200"/>
              <a:gd name="connsiteY205" fmla="*/ 0 h 6857999"/>
              <a:gd name="connsiteX206" fmla="*/ 3191152 w 12193200"/>
              <a:gd name="connsiteY206" fmla="*/ 183019 h 6857999"/>
              <a:gd name="connsiteX207" fmla="*/ 5999116 w 12193200"/>
              <a:gd name="connsiteY207" fmla="*/ 183019 h 6857999"/>
              <a:gd name="connsiteX208" fmla="*/ 5999116 w 12193200"/>
              <a:gd name="connsiteY208" fmla="*/ 0 h 6857999"/>
              <a:gd name="connsiteX209" fmla="*/ 6006316 w 12193200"/>
              <a:gd name="connsiteY209" fmla="*/ 0 h 6857999"/>
              <a:gd name="connsiteX210" fmla="*/ 6006316 w 12193200"/>
              <a:gd name="connsiteY210" fmla="*/ 183019 h 6857999"/>
              <a:gd name="connsiteX211" fmla="*/ 6184304 w 12193200"/>
              <a:gd name="connsiteY211" fmla="*/ 183019 h 6857999"/>
              <a:gd name="connsiteX212" fmla="*/ 6184304 w 12193200"/>
              <a:gd name="connsiteY212" fmla="*/ 0 h 6857999"/>
              <a:gd name="connsiteX213" fmla="*/ 6191504 w 12193200"/>
              <a:gd name="connsiteY213" fmla="*/ 0 h 6857999"/>
              <a:gd name="connsiteX214" fmla="*/ 6191504 w 12193200"/>
              <a:gd name="connsiteY214" fmla="*/ 183019 h 6857999"/>
              <a:gd name="connsiteX215" fmla="*/ 8999466 w 12193200"/>
              <a:gd name="connsiteY215" fmla="*/ 183019 h 6857999"/>
              <a:gd name="connsiteX216" fmla="*/ 8999466 w 12193200"/>
              <a:gd name="connsiteY216" fmla="*/ 0 h 6857999"/>
              <a:gd name="connsiteX217" fmla="*/ 9006666 w 12193200"/>
              <a:gd name="connsiteY217" fmla="*/ 0 h 6857999"/>
              <a:gd name="connsiteX218" fmla="*/ 9006666 w 12193200"/>
              <a:gd name="connsiteY218" fmla="*/ 183019 h 6857999"/>
              <a:gd name="connsiteX219" fmla="*/ 9186244 w 12193200"/>
              <a:gd name="connsiteY219" fmla="*/ 183019 h 6857999"/>
              <a:gd name="connsiteX220" fmla="*/ 9186244 w 12193200"/>
              <a:gd name="connsiteY220" fmla="*/ 1 h 6857999"/>
              <a:gd name="connsiteX221" fmla="*/ 9193444 w 12193200"/>
              <a:gd name="connsiteY221" fmla="*/ 1 h 6857999"/>
              <a:gd name="connsiteX222" fmla="*/ 9193444 w 12193200"/>
              <a:gd name="connsiteY222" fmla="*/ 183019 h 6857999"/>
              <a:gd name="connsiteX223" fmla="*/ 12001406 w 12193200"/>
              <a:gd name="connsiteY223" fmla="*/ 183019 h 6857999"/>
              <a:gd name="connsiteX224" fmla="*/ 12001406 w 12193200"/>
              <a:gd name="connsiteY224" fmla="*/ 1 h 6857999"/>
              <a:gd name="connsiteX225" fmla="*/ 12008606 w 12193200"/>
              <a:gd name="connsiteY225" fmla="*/ 1 h 6857999"/>
              <a:gd name="connsiteX226" fmla="*/ 12008606 w 12193200"/>
              <a:gd name="connsiteY226" fmla="*/ 183019 h 6857999"/>
              <a:gd name="connsiteX227" fmla="*/ 12193200 w 12193200"/>
              <a:gd name="connsiteY227" fmla="*/ 183019 h 6857999"/>
              <a:gd name="connsiteX228" fmla="*/ 12193200 w 12193200"/>
              <a:gd name="connsiteY228" fmla="*/ 190219 h 6857999"/>
              <a:gd name="connsiteX229" fmla="*/ 12008606 w 12193200"/>
              <a:gd name="connsiteY229" fmla="*/ 190219 h 6857999"/>
              <a:gd name="connsiteX230" fmla="*/ 12008606 w 12193200"/>
              <a:gd name="connsiteY230" fmla="*/ 1664102 h 6857999"/>
              <a:gd name="connsiteX231" fmla="*/ 12193200 w 12193200"/>
              <a:gd name="connsiteY231" fmla="*/ 1664102 h 6857999"/>
              <a:gd name="connsiteX232" fmla="*/ 12193200 w 12193200"/>
              <a:gd name="connsiteY232" fmla="*/ 1671302 h 6857999"/>
              <a:gd name="connsiteX233" fmla="*/ 12008606 w 12193200"/>
              <a:gd name="connsiteY233" fmla="*/ 1671302 h 6857999"/>
              <a:gd name="connsiteX234" fmla="*/ 12008606 w 12193200"/>
              <a:gd name="connsiteY234" fmla="*/ 1852040 h 6857999"/>
              <a:gd name="connsiteX235" fmla="*/ 12193200 w 12193200"/>
              <a:gd name="connsiteY235" fmla="*/ 1852040 h 6857999"/>
              <a:gd name="connsiteX236" fmla="*/ 12193200 w 12193200"/>
              <a:gd name="connsiteY236" fmla="*/ 1859240 h 6857999"/>
              <a:gd name="connsiteX237" fmla="*/ 12008606 w 12193200"/>
              <a:gd name="connsiteY237" fmla="*/ 1859240 h 6857999"/>
              <a:gd name="connsiteX238" fmla="*/ 12008606 w 12193200"/>
              <a:gd name="connsiteY238" fmla="*/ 3332115 h 6857999"/>
              <a:gd name="connsiteX239" fmla="*/ 12193200 w 12193200"/>
              <a:gd name="connsiteY239" fmla="*/ 3332115 h 6857999"/>
              <a:gd name="connsiteX240" fmla="*/ 12193200 w 12193200"/>
              <a:gd name="connsiteY240" fmla="*/ 3339315 h 6857999"/>
              <a:gd name="connsiteX241" fmla="*/ 12008606 w 12193200"/>
              <a:gd name="connsiteY241" fmla="*/ 3339315 h 6857999"/>
              <a:gd name="connsiteX242" fmla="*/ 12008606 w 12193200"/>
              <a:gd name="connsiteY242" fmla="*/ 3517303 h 6857999"/>
              <a:gd name="connsiteX243" fmla="*/ 12193200 w 12193200"/>
              <a:gd name="connsiteY243" fmla="*/ 3517303 h 6857999"/>
              <a:gd name="connsiteX244" fmla="*/ 12193200 w 12193200"/>
              <a:gd name="connsiteY244" fmla="*/ 3524503 h 6857999"/>
              <a:gd name="connsiteX245" fmla="*/ 12008606 w 12193200"/>
              <a:gd name="connsiteY245" fmla="*/ 3524503 h 6857999"/>
              <a:gd name="connsiteX246" fmla="*/ 12008606 w 12193200"/>
              <a:gd name="connsiteY246" fmla="*/ 4998966 h 6857999"/>
              <a:gd name="connsiteX247" fmla="*/ 12193200 w 12193200"/>
              <a:gd name="connsiteY247" fmla="*/ 4998966 h 6857999"/>
              <a:gd name="connsiteX248" fmla="*/ 12193200 w 12193200"/>
              <a:gd name="connsiteY248" fmla="*/ 5006166 h 6857999"/>
              <a:gd name="connsiteX249" fmla="*/ 12008606 w 12193200"/>
              <a:gd name="connsiteY249" fmla="*/ 5006166 h 6857999"/>
              <a:gd name="connsiteX250" fmla="*/ 12008606 w 12193200"/>
              <a:gd name="connsiteY250" fmla="*/ 5185743 h 6857999"/>
              <a:gd name="connsiteX251" fmla="*/ 12193200 w 12193200"/>
              <a:gd name="connsiteY251" fmla="*/ 5185743 h 6857999"/>
              <a:gd name="connsiteX252" fmla="*/ 12193200 w 12193200"/>
              <a:gd name="connsiteY252" fmla="*/ 5192943 h 6857999"/>
              <a:gd name="connsiteX253" fmla="*/ 12008606 w 12193200"/>
              <a:gd name="connsiteY253" fmla="*/ 5192943 h 6857999"/>
              <a:gd name="connsiteX254" fmla="*/ 12008606 w 12193200"/>
              <a:gd name="connsiteY254" fmla="*/ 6668993 h 6857999"/>
              <a:gd name="connsiteX255" fmla="*/ 12193200 w 12193200"/>
              <a:gd name="connsiteY255" fmla="*/ 6668993 h 6857999"/>
              <a:gd name="connsiteX256" fmla="*/ 12193200 w 12193200"/>
              <a:gd name="connsiteY256" fmla="*/ 6676193 h 6857999"/>
              <a:gd name="connsiteX257" fmla="*/ 12008606 w 12193200"/>
              <a:gd name="connsiteY257" fmla="*/ 6676193 h 6857999"/>
              <a:gd name="connsiteX258" fmla="*/ 12008606 w 12193200"/>
              <a:gd name="connsiteY258" fmla="*/ 6857999 h 6857999"/>
              <a:gd name="connsiteX259" fmla="*/ 12001406 w 12193200"/>
              <a:gd name="connsiteY259" fmla="*/ 6857999 h 6857999"/>
              <a:gd name="connsiteX260" fmla="*/ 12001406 w 12193200"/>
              <a:gd name="connsiteY260" fmla="*/ 6676193 h 6857999"/>
              <a:gd name="connsiteX261" fmla="*/ 9193444 w 12193200"/>
              <a:gd name="connsiteY261" fmla="*/ 6676193 h 6857999"/>
              <a:gd name="connsiteX262" fmla="*/ 9193444 w 12193200"/>
              <a:gd name="connsiteY262" fmla="*/ 6857999 h 6857999"/>
              <a:gd name="connsiteX263" fmla="*/ 9186244 w 12193200"/>
              <a:gd name="connsiteY263" fmla="*/ 6857999 h 6857999"/>
              <a:gd name="connsiteX264" fmla="*/ 9186244 w 12193200"/>
              <a:gd name="connsiteY264" fmla="*/ 6676193 h 6857999"/>
              <a:gd name="connsiteX265" fmla="*/ 9006666 w 12193200"/>
              <a:gd name="connsiteY265" fmla="*/ 6676193 h 6857999"/>
              <a:gd name="connsiteX266" fmla="*/ 9006666 w 12193200"/>
              <a:gd name="connsiteY266" fmla="*/ 6857999 h 6857999"/>
              <a:gd name="connsiteX267" fmla="*/ 8999466 w 12193200"/>
              <a:gd name="connsiteY267" fmla="*/ 6857999 h 6857999"/>
              <a:gd name="connsiteX268" fmla="*/ 8999466 w 12193200"/>
              <a:gd name="connsiteY268" fmla="*/ 6676193 h 6857999"/>
              <a:gd name="connsiteX269" fmla="*/ 6191504 w 12193200"/>
              <a:gd name="connsiteY269" fmla="*/ 6676193 h 6857999"/>
              <a:gd name="connsiteX270" fmla="*/ 6191504 w 12193200"/>
              <a:gd name="connsiteY270" fmla="*/ 6857999 h 6857999"/>
              <a:gd name="connsiteX271" fmla="*/ 6184304 w 12193200"/>
              <a:gd name="connsiteY271" fmla="*/ 6857999 h 6857999"/>
              <a:gd name="connsiteX272" fmla="*/ 6184304 w 12193200"/>
              <a:gd name="connsiteY272" fmla="*/ 6676193 h 6857999"/>
              <a:gd name="connsiteX273" fmla="*/ 6006316 w 12193200"/>
              <a:gd name="connsiteY273" fmla="*/ 6676193 h 6857999"/>
              <a:gd name="connsiteX274" fmla="*/ 6006316 w 12193200"/>
              <a:gd name="connsiteY274" fmla="*/ 6857999 h 6857999"/>
              <a:gd name="connsiteX275" fmla="*/ 5999116 w 12193200"/>
              <a:gd name="connsiteY275" fmla="*/ 6857999 h 6857999"/>
              <a:gd name="connsiteX276" fmla="*/ 5999116 w 12193200"/>
              <a:gd name="connsiteY276" fmla="*/ 6676193 h 6857999"/>
              <a:gd name="connsiteX277" fmla="*/ 3191152 w 12193200"/>
              <a:gd name="connsiteY277" fmla="*/ 6676193 h 6857999"/>
              <a:gd name="connsiteX278" fmla="*/ 3191152 w 12193200"/>
              <a:gd name="connsiteY278" fmla="*/ 6857999 h 6857999"/>
              <a:gd name="connsiteX279" fmla="*/ 3183952 w 12193200"/>
              <a:gd name="connsiteY279" fmla="*/ 6857999 h 6857999"/>
              <a:gd name="connsiteX280" fmla="*/ 3183952 w 12193200"/>
              <a:gd name="connsiteY280" fmla="*/ 6676193 h 6857999"/>
              <a:gd name="connsiteX281" fmla="*/ 3004803 w 12193200"/>
              <a:gd name="connsiteY281" fmla="*/ 6676193 h 6857999"/>
              <a:gd name="connsiteX282" fmla="*/ 3004803 w 12193200"/>
              <a:gd name="connsiteY282" fmla="*/ 6857999 h 6857999"/>
              <a:gd name="connsiteX283" fmla="*/ 2997602 w 12193200"/>
              <a:gd name="connsiteY283" fmla="*/ 6857999 h 6857999"/>
              <a:gd name="connsiteX284" fmla="*/ 2997602 w 12193200"/>
              <a:gd name="connsiteY284" fmla="*/ 6676193 h 6857999"/>
              <a:gd name="connsiteX285" fmla="*/ 190221 w 12193200"/>
              <a:gd name="connsiteY285" fmla="*/ 6676193 h 6857999"/>
              <a:gd name="connsiteX286" fmla="*/ 190221 w 12193200"/>
              <a:gd name="connsiteY286" fmla="*/ 6857999 h 6857999"/>
              <a:gd name="connsiteX287" fmla="*/ 183021 w 12193200"/>
              <a:gd name="connsiteY287" fmla="*/ 6857999 h 6857999"/>
              <a:gd name="connsiteX288" fmla="*/ 183021 w 12193200"/>
              <a:gd name="connsiteY288" fmla="*/ 6676193 h 6857999"/>
              <a:gd name="connsiteX289" fmla="*/ 0 w 12193200"/>
              <a:gd name="connsiteY289" fmla="*/ 6676193 h 6857999"/>
              <a:gd name="connsiteX290" fmla="*/ 0 w 12193200"/>
              <a:gd name="connsiteY290" fmla="*/ 6668993 h 6857999"/>
              <a:gd name="connsiteX291" fmla="*/ 183021 w 12193200"/>
              <a:gd name="connsiteY291" fmla="*/ 6668993 h 6857999"/>
              <a:gd name="connsiteX292" fmla="*/ 183021 w 12193200"/>
              <a:gd name="connsiteY292" fmla="*/ 5192943 h 6857999"/>
              <a:gd name="connsiteX293" fmla="*/ 0 w 12193200"/>
              <a:gd name="connsiteY293" fmla="*/ 5192943 h 6857999"/>
              <a:gd name="connsiteX294" fmla="*/ 0 w 12193200"/>
              <a:gd name="connsiteY294" fmla="*/ 5185743 h 6857999"/>
              <a:gd name="connsiteX295" fmla="*/ 183021 w 12193200"/>
              <a:gd name="connsiteY295" fmla="*/ 5185743 h 6857999"/>
              <a:gd name="connsiteX296" fmla="*/ 183021 w 12193200"/>
              <a:gd name="connsiteY296" fmla="*/ 5006166 h 6857999"/>
              <a:gd name="connsiteX297" fmla="*/ 1 w 12193200"/>
              <a:gd name="connsiteY297" fmla="*/ 5006166 h 6857999"/>
              <a:gd name="connsiteX298" fmla="*/ 1 w 12193200"/>
              <a:gd name="connsiteY298" fmla="*/ 4998966 h 6857999"/>
              <a:gd name="connsiteX299" fmla="*/ 183021 w 12193200"/>
              <a:gd name="connsiteY299" fmla="*/ 4998966 h 6857999"/>
              <a:gd name="connsiteX300" fmla="*/ 183021 w 12193200"/>
              <a:gd name="connsiteY300" fmla="*/ 3524503 h 6857999"/>
              <a:gd name="connsiteX301" fmla="*/ 1 w 12193200"/>
              <a:gd name="connsiteY301" fmla="*/ 3524503 h 6857999"/>
              <a:gd name="connsiteX302" fmla="*/ 1 w 12193200"/>
              <a:gd name="connsiteY302" fmla="*/ 3517303 h 6857999"/>
              <a:gd name="connsiteX303" fmla="*/ 183021 w 12193200"/>
              <a:gd name="connsiteY303" fmla="*/ 3517303 h 6857999"/>
              <a:gd name="connsiteX304" fmla="*/ 183021 w 12193200"/>
              <a:gd name="connsiteY304" fmla="*/ 3339315 h 6857999"/>
              <a:gd name="connsiteX305" fmla="*/ 1 w 12193200"/>
              <a:gd name="connsiteY305" fmla="*/ 3339315 h 6857999"/>
              <a:gd name="connsiteX306" fmla="*/ 1 w 12193200"/>
              <a:gd name="connsiteY306" fmla="*/ 3332115 h 6857999"/>
              <a:gd name="connsiteX307" fmla="*/ 183021 w 12193200"/>
              <a:gd name="connsiteY307" fmla="*/ 3332115 h 6857999"/>
              <a:gd name="connsiteX308" fmla="*/ 183021 w 12193200"/>
              <a:gd name="connsiteY308" fmla="*/ 1859240 h 6857999"/>
              <a:gd name="connsiteX309" fmla="*/ 1 w 12193200"/>
              <a:gd name="connsiteY309" fmla="*/ 1859240 h 6857999"/>
              <a:gd name="connsiteX310" fmla="*/ 1 w 12193200"/>
              <a:gd name="connsiteY310" fmla="*/ 1852040 h 6857999"/>
              <a:gd name="connsiteX311" fmla="*/ 183021 w 12193200"/>
              <a:gd name="connsiteY311" fmla="*/ 1852040 h 6857999"/>
              <a:gd name="connsiteX312" fmla="*/ 183021 w 12193200"/>
              <a:gd name="connsiteY312" fmla="*/ 1671302 h 6857999"/>
              <a:gd name="connsiteX313" fmla="*/ 1 w 12193200"/>
              <a:gd name="connsiteY313" fmla="*/ 1671302 h 6857999"/>
              <a:gd name="connsiteX314" fmla="*/ 1 w 12193200"/>
              <a:gd name="connsiteY314" fmla="*/ 1664102 h 6857999"/>
              <a:gd name="connsiteX315" fmla="*/ 183021 w 12193200"/>
              <a:gd name="connsiteY315" fmla="*/ 1664102 h 6857999"/>
              <a:gd name="connsiteX316" fmla="*/ 183021 w 12193200"/>
              <a:gd name="connsiteY316" fmla="*/ 190219 h 6857999"/>
              <a:gd name="connsiteX317" fmla="*/ 1 w 12193200"/>
              <a:gd name="connsiteY317" fmla="*/ 190219 h 6857999"/>
              <a:gd name="connsiteX318" fmla="*/ 1 w 12193200"/>
              <a:gd name="connsiteY318" fmla="*/ 183019 h 6857999"/>
              <a:gd name="connsiteX319" fmla="*/ 183021 w 12193200"/>
              <a:gd name="connsiteY319" fmla="*/ 18301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2193200" h="6857999">
                <a:moveTo>
                  <a:pt x="9193444" y="5192943"/>
                </a:moveTo>
                <a:lnTo>
                  <a:pt x="9193444" y="6668993"/>
                </a:lnTo>
                <a:lnTo>
                  <a:pt x="12001406" y="6668993"/>
                </a:lnTo>
                <a:lnTo>
                  <a:pt x="12001406" y="5192943"/>
                </a:lnTo>
                <a:close/>
                <a:moveTo>
                  <a:pt x="9006666" y="5192943"/>
                </a:moveTo>
                <a:lnTo>
                  <a:pt x="9006666" y="6668993"/>
                </a:lnTo>
                <a:lnTo>
                  <a:pt x="9186244" y="6668993"/>
                </a:lnTo>
                <a:lnTo>
                  <a:pt x="9186244" y="5192943"/>
                </a:lnTo>
                <a:close/>
                <a:moveTo>
                  <a:pt x="6191504" y="5192943"/>
                </a:moveTo>
                <a:lnTo>
                  <a:pt x="6191504" y="6668993"/>
                </a:lnTo>
                <a:lnTo>
                  <a:pt x="8999466" y="6668993"/>
                </a:lnTo>
                <a:lnTo>
                  <a:pt x="8999466" y="5192943"/>
                </a:lnTo>
                <a:close/>
                <a:moveTo>
                  <a:pt x="6006316" y="5192943"/>
                </a:moveTo>
                <a:lnTo>
                  <a:pt x="6006316" y="6668993"/>
                </a:lnTo>
                <a:lnTo>
                  <a:pt x="6184304" y="6668993"/>
                </a:lnTo>
                <a:lnTo>
                  <a:pt x="6184304" y="5192943"/>
                </a:lnTo>
                <a:close/>
                <a:moveTo>
                  <a:pt x="3191152" y="5192943"/>
                </a:moveTo>
                <a:lnTo>
                  <a:pt x="3191152" y="6668993"/>
                </a:lnTo>
                <a:lnTo>
                  <a:pt x="5999116" y="6668993"/>
                </a:lnTo>
                <a:lnTo>
                  <a:pt x="5999116" y="5192943"/>
                </a:lnTo>
                <a:close/>
                <a:moveTo>
                  <a:pt x="3004803" y="5192943"/>
                </a:moveTo>
                <a:lnTo>
                  <a:pt x="3004803" y="6668993"/>
                </a:lnTo>
                <a:lnTo>
                  <a:pt x="3183952" y="6668993"/>
                </a:lnTo>
                <a:lnTo>
                  <a:pt x="3183952" y="5192943"/>
                </a:lnTo>
                <a:close/>
                <a:moveTo>
                  <a:pt x="190221" y="5192943"/>
                </a:moveTo>
                <a:lnTo>
                  <a:pt x="190221" y="6668993"/>
                </a:lnTo>
                <a:lnTo>
                  <a:pt x="2997602" y="6668993"/>
                </a:lnTo>
                <a:lnTo>
                  <a:pt x="2997602" y="5192943"/>
                </a:lnTo>
                <a:close/>
                <a:moveTo>
                  <a:pt x="9193444" y="5006166"/>
                </a:moveTo>
                <a:lnTo>
                  <a:pt x="9193444" y="5185743"/>
                </a:lnTo>
                <a:lnTo>
                  <a:pt x="12001406" y="5185743"/>
                </a:lnTo>
                <a:lnTo>
                  <a:pt x="12001406" y="5006166"/>
                </a:lnTo>
                <a:close/>
                <a:moveTo>
                  <a:pt x="9006666" y="5006166"/>
                </a:moveTo>
                <a:lnTo>
                  <a:pt x="9006666" y="5185743"/>
                </a:lnTo>
                <a:lnTo>
                  <a:pt x="9186244" y="5185743"/>
                </a:lnTo>
                <a:lnTo>
                  <a:pt x="9186244" y="5006166"/>
                </a:lnTo>
                <a:close/>
                <a:moveTo>
                  <a:pt x="6191504" y="5006166"/>
                </a:moveTo>
                <a:lnTo>
                  <a:pt x="6191504" y="5185743"/>
                </a:lnTo>
                <a:lnTo>
                  <a:pt x="8999466" y="5185743"/>
                </a:lnTo>
                <a:lnTo>
                  <a:pt x="8999466" y="5006166"/>
                </a:lnTo>
                <a:close/>
                <a:moveTo>
                  <a:pt x="6006316" y="5006166"/>
                </a:moveTo>
                <a:lnTo>
                  <a:pt x="6006316" y="5185743"/>
                </a:lnTo>
                <a:lnTo>
                  <a:pt x="6184304" y="5185743"/>
                </a:lnTo>
                <a:lnTo>
                  <a:pt x="6184304" y="5006166"/>
                </a:lnTo>
                <a:close/>
                <a:moveTo>
                  <a:pt x="3191152" y="5006166"/>
                </a:moveTo>
                <a:lnTo>
                  <a:pt x="3191152" y="5185743"/>
                </a:lnTo>
                <a:lnTo>
                  <a:pt x="5999116" y="5185743"/>
                </a:lnTo>
                <a:lnTo>
                  <a:pt x="5999116" y="5006166"/>
                </a:lnTo>
                <a:close/>
                <a:moveTo>
                  <a:pt x="3004803" y="5006166"/>
                </a:moveTo>
                <a:lnTo>
                  <a:pt x="3004803" y="5185743"/>
                </a:lnTo>
                <a:lnTo>
                  <a:pt x="3183952" y="5185743"/>
                </a:lnTo>
                <a:lnTo>
                  <a:pt x="3183952" y="5006166"/>
                </a:lnTo>
                <a:close/>
                <a:moveTo>
                  <a:pt x="190221" y="5006166"/>
                </a:moveTo>
                <a:lnTo>
                  <a:pt x="190221" y="5185743"/>
                </a:lnTo>
                <a:lnTo>
                  <a:pt x="2997602" y="5185743"/>
                </a:lnTo>
                <a:lnTo>
                  <a:pt x="2997602" y="5006166"/>
                </a:lnTo>
                <a:close/>
                <a:moveTo>
                  <a:pt x="9193444" y="3524503"/>
                </a:moveTo>
                <a:lnTo>
                  <a:pt x="9193444" y="4998966"/>
                </a:lnTo>
                <a:lnTo>
                  <a:pt x="12001406" y="4998966"/>
                </a:lnTo>
                <a:lnTo>
                  <a:pt x="12001406" y="3524503"/>
                </a:lnTo>
                <a:close/>
                <a:moveTo>
                  <a:pt x="9006666" y="3524503"/>
                </a:moveTo>
                <a:lnTo>
                  <a:pt x="9006666" y="4998966"/>
                </a:lnTo>
                <a:lnTo>
                  <a:pt x="9186244" y="4998966"/>
                </a:lnTo>
                <a:lnTo>
                  <a:pt x="9186244" y="3524503"/>
                </a:lnTo>
                <a:close/>
                <a:moveTo>
                  <a:pt x="6191504" y="3524503"/>
                </a:moveTo>
                <a:lnTo>
                  <a:pt x="6191504" y="4998966"/>
                </a:lnTo>
                <a:lnTo>
                  <a:pt x="8999466" y="4998966"/>
                </a:lnTo>
                <a:lnTo>
                  <a:pt x="8999466" y="3524503"/>
                </a:lnTo>
                <a:close/>
                <a:moveTo>
                  <a:pt x="6006316" y="3524503"/>
                </a:moveTo>
                <a:lnTo>
                  <a:pt x="6006316" y="4998966"/>
                </a:lnTo>
                <a:lnTo>
                  <a:pt x="6184304" y="4998966"/>
                </a:lnTo>
                <a:lnTo>
                  <a:pt x="6184304" y="3524503"/>
                </a:lnTo>
                <a:close/>
                <a:moveTo>
                  <a:pt x="3191152" y="3524503"/>
                </a:moveTo>
                <a:lnTo>
                  <a:pt x="3191152" y="4998966"/>
                </a:lnTo>
                <a:lnTo>
                  <a:pt x="5999116" y="4998966"/>
                </a:lnTo>
                <a:lnTo>
                  <a:pt x="5999116" y="3524503"/>
                </a:lnTo>
                <a:close/>
                <a:moveTo>
                  <a:pt x="3004803" y="3524503"/>
                </a:moveTo>
                <a:lnTo>
                  <a:pt x="3004803" y="4998966"/>
                </a:lnTo>
                <a:lnTo>
                  <a:pt x="3183952" y="4998966"/>
                </a:lnTo>
                <a:lnTo>
                  <a:pt x="3183952" y="3524503"/>
                </a:lnTo>
                <a:close/>
                <a:moveTo>
                  <a:pt x="190221" y="3524503"/>
                </a:moveTo>
                <a:lnTo>
                  <a:pt x="190221" y="4998966"/>
                </a:lnTo>
                <a:lnTo>
                  <a:pt x="2997602" y="4998966"/>
                </a:lnTo>
                <a:lnTo>
                  <a:pt x="2997602" y="3524503"/>
                </a:lnTo>
                <a:close/>
                <a:moveTo>
                  <a:pt x="9193444" y="3339315"/>
                </a:moveTo>
                <a:lnTo>
                  <a:pt x="9193444" y="3517303"/>
                </a:lnTo>
                <a:lnTo>
                  <a:pt x="12001406" y="3517303"/>
                </a:lnTo>
                <a:lnTo>
                  <a:pt x="12001406" y="3339315"/>
                </a:lnTo>
                <a:close/>
                <a:moveTo>
                  <a:pt x="9006666" y="3339315"/>
                </a:moveTo>
                <a:lnTo>
                  <a:pt x="9006666" y="3517303"/>
                </a:lnTo>
                <a:lnTo>
                  <a:pt x="9186244" y="3517303"/>
                </a:lnTo>
                <a:lnTo>
                  <a:pt x="9186244" y="3339315"/>
                </a:lnTo>
                <a:close/>
                <a:moveTo>
                  <a:pt x="6191504" y="3339315"/>
                </a:moveTo>
                <a:lnTo>
                  <a:pt x="6191504" y="3517303"/>
                </a:lnTo>
                <a:lnTo>
                  <a:pt x="8999466" y="3517303"/>
                </a:lnTo>
                <a:lnTo>
                  <a:pt x="8999466" y="3339315"/>
                </a:lnTo>
                <a:close/>
                <a:moveTo>
                  <a:pt x="6006316" y="3339315"/>
                </a:moveTo>
                <a:lnTo>
                  <a:pt x="6006316" y="3517303"/>
                </a:lnTo>
                <a:lnTo>
                  <a:pt x="6184304" y="3517303"/>
                </a:lnTo>
                <a:lnTo>
                  <a:pt x="6184304" y="3339315"/>
                </a:lnTo>
                <a:close/>
                <a:moveTo>
                  <a:pt x="3191152" y="3339315"/>
                </a:moveTo>
                <a:lnTo>
                  <a:pt x="3191152" y="3517303"/>
                </a:lnTo>
                <a:lnTo>
                  <a:pt x="5999116" y="3517303"/>
                </a:lnTo>
                <a:lnTo>
                  <a:pt x="5999116" y="3339315"/>
                </a:lnTo>
                <a:close/>
                <a:moveTo>
                  <a:pt x="3004803" y="3339315"/>
                </a:moveTo>
                <a:lnTo>
                  <a:pt x="3004803" y="3517303"/>
                </a:lnTo>
                <a:lnTo>
                  <a:pt x="3183952" y="3517303"/>
                </a:lnTo>
                <a:lnTo>
                  <a:pt x="3183952" y="3339315"/>
                </a:lnTo>
                <a:close/>
                <a:moveTo>
                  <a:pt x="190221" y="3339315"/>
                </a:moveTo>
                <a:lnTo>
                  <a:pt x="190221" y="3517303"/>
                </a:lnTo>
                <a:lnTo>
                  <a:pt x="2997602" y="3517303"/>
                </a:lnTo>
                <a:lnTo>
                  <a:pt x="2997602" y="3339315"/>
                </a:lnTo>
                <a:close/>
                <a:moveTo>
                  <a:pt x="9193444" y="1859240"/>
                </a:moveTo>
                <a:lnTo>
                  <a:pt x="9193444" y="3332115"/>
                </a:lnTo>
                <a:lnTo>
                  <a:pt x="12001406" y="3332115"/>
                </a:lnTo>
                <a:lnTo>
                  <a:pt x="12001406" y="1859240"/>
                </a:lnTo>
                <a:close/>
                <a:moveTo>
                  <a:pt x="9006666" y="1859240"/>
                </a:moveTo>
                <a:lnTo>
                  <a:pt x="9006666" y="3332115"/>
                </a:lnTo>
                <a:lnTo>
                  <a:pt x="9186244" y="3332115"/>
                </a:lnTo>
                <a:lnTo>
                  <a:pt x="9186244" y="1859240"/>
                </a:lnTo>
                <a:close/>
                <a:moveTo>
                  <a:pt x="6191504" y="1859240"/>
                </a:moveTo>
                <a:lnTo>
                  <a:pt x="6191504" y="3332115"/>
                </a:lnTo>
                <a:lnTo>
                  <a:pt x="8999466" y="3332115"/>
                </a:lnTo>
                <a:lnTo>
                  <a:pt x="8999466" y="1859240"/>
                </a:lnTo>
                <a:close/>
                <a:moveTo>
                  <a:pt x="6006316" y="1859240"/>
                </a:moveTo>
                <a:lnTo>
                  <a:pt x="6006316" y="3332115"/>
                </a:lnTo>
                <a:lnTo>
                  <a:pt x="6184304" y="3332115"/>
                </a:lnTo>
                <a:lnTo>
                  <a:pt x="6184304" y="1859240"/>
                </a:lnTo>
                <a:close/>
                <a:moveTo>
                  <a:pt x="3191152" y="1859240"/>
                </a:moveTo>
                <a:lnTo>
                  <a:pt x="3191152" y="3332115"/>
                </a:lnTo>
                <a:lnTo>
                  <a:pt x="5999116" y="3332115"/>
                </a:lnTo>
                <a:lnTo>
                  <a:pt x="5999116" y="1859240"/>
                </a:lnTo>
                <a:close/>
                <a:moveTo>
                  <a:pt x="3004803" y="1859240"/>
                </a:moveTo>
                <a:lnTo>
                  <a:pt x="3004803" y="3332115"/>
                </a:lnTo>
                <a:lnTo>
                  <a:pt x="3183952" y="3332115"/>
                </a:lnTo>
                <a:lnTo>
                  <a:pt x="3183952" y="1859240"/>
                </a:lnTo>
                <a:close/>
                <a:moveTo>
                  <a:pt x="190221" y="1859240"/>
                </a:moveTo>
                <a:lnTo>
                  <a:pt x="190221" y="3332115"/>
                </a:lnTo>
                <a:lnTo>
                  <a:pt x="2997602" y="3332115"/>
                </a:lnTo>
                <a:lnTo>
                  <a:pt x="2997602" y="1859240"/>
                </a:lnTo>
                <a:close/>
                <a:moveTo>
                  <a:pt x="9193444" y="1671302"/>
                </a:moveTo>
                <a:lnTo>
                  <a:pt x="9193444" y="1852040"/>
                </a:lnTo>
                <a:lnTo>
                  <a:pt x="12001406" y="1852040"/>
                </a:lnTo>
                <a:lnTo>
                  <a:pt x="12001406" y="1671302"/>
                </a:lnTo>
                <a:close/>
                <a:moveTo>
                  <a:pt x="9006666" y="1671302"/>
                </a:moveTo>
                <a:lnTo>
                  <a:pt x="9006666" y="1852040"/>
                </a:lnTo>
                <a:lnTo>
                  <a:pt x="9186244" y="1852040"/>
                </a:lnTo>
                <a:lnTo>
                  <a:pt x="9186244" y="1671302"/>
                </a:lnTo>
                <a:close/>
                <a:moveTo>
                  <a:pt x="6191504" y="1671302"/>
                </a:moveTo>
                <a:lnTo>
                  <a:pt x="6191504" y="1852040"/>
                </a:lnTo>
                <a:lnTo>
                  <a:pt x="8999466" y="1852040"/>
                </a:lnTo>
                <a:lnTo>
                  <a:pt x="8999466" y="1671302"/>
                </a:lnTo>
                <a:close/>
                <a:moveTo>
                  <a:pt x="6006316" y="1671302"/>
                </a:moveTo>
                <a:lnTo>
                  <a:pt x="6006316" y="1852040"/>
                </a:lnTo>
                <a:lnTo>
                  <a:pt x="6184304" y="1852040"/>
                </a:lnTo>
                <a:lnTo>
                  <a:pt x="6184304" y="1671302"/>
                </a:lnTo>
                <a:close/>
                <a:moveTo>
                  <a:pt x="3191152" y="1671302"/>
                </a:moveTo>
                <a:lnTo>
                  <a:pt x="3191152" y="1852040"/>
                </a:lnTo>
                <a:lnTo>
                  <a:pt x="5999116" y="1852040"/>
                </a:lnTo>
                <a:lnTo>
                  <a:pt x="5999116" y="1671302"/>
                </a:lnTo>
                <a:close/>
                <a:moveTo>
                  <a:pt x="3004803" y="1671302"/>
                </a:moveTo>
                <a:lnTo>
                  <a:pt x="3004803" y="1852040"/>
                </a:lnTo>
                <a:lnTo>
                  <a:pt x="3183952" y="1852040"/>
                </a:lnTo>
                <a:lnTo>
                  <a:pt x="3183952" y="1671302"/>
                </a:lnTo>
                <a:close/>
                <a:moveTo>
                  <a:pt x="190221" y="1671302"/>
                </a:moveTo>
                <a:lnTo>
                  <a:pt x="190221" y="1852040"/>
                </a:lnTo>
                <a:lnTo>
                  <a:pt x="2997602" y="1852040"/>
                </a:lnTo>
                <a:lnTo>
                  <a:pt x="2997602" y="1671302"/>
                </a:lnTo>
                <a:close/>
                <a:moveTo>
                  <a:pt x="9193444" y="190219"/>
                </a:moveTo>
                <a:lnTo>
                  <a:pt x="9193444" y="1664102"/>
                </a:lnTo>
                <a:lnTo>
                  <a:pt x="12001406" y="1664102"/>
                </a:lnTo>
                <a:lnTo>
                  <a:pt x="12001406" y="190219"/>
                </a:lnTo>
                <a:close/>
                <a:moveTo>
                  <a:pt x="9006666" y="190219"/>
                </a:moveTo>
                <a:lnTo>
                  <a:pt x="9006666" y="1664102"/>
                </a:lnTo>
                <a:lnTo>
                  <a:pt x="9186244" y="1664102"/>
                </a:lnTo>
                <a:lnTo>
                  <a:pt x="9186244" y="190219"/>
                </a:lnTo>
                <a:close/>
                <a:moveTo>
                  <a:pt x="6191504" y="190219"/>
                </a:moveTo>
                <a:lnTo>
                  <a:pt x="6191504" y="1664102"/>
                </a:lnTo>
                <a:lnTo>
                  <a:pt x="8999466" y="1664102"/>
                </a:lnTo>
                <a:lnTo>
                  <a:pt x="8999466" y="190219"/>
                </a:lnTo>
                <a:close/>
                <a:moveTo>
                  <a:pt x="6006316" y="190219"/>
                </a:moveTo>
                <a:lnTo>
                  <a:pt x="6006316" y="1664102"/>
                </a:lnTo>
                <a:lnTo>
                  <a:pt x="6184304" y="1664102"/>
                </a:lnTo>
                <a:lnTo>
                  <a:pt x="6184304" y="190219"/>
                </a:lnTo>
                <a:close/>
                <a:moveTo>
                  <a:pt x="3191152" y="190219"/>
                </a:moveTo>
                <a:lnTo>
                  <a:pt x="3191152" y="1664102"/>
                </a:lnTo>
                <a:lnTo>
                  <a:pt x="5999116" y="1664102"/>
                </a:lnTo>
                <a:lnTo>
                  <a:pt x="5999116" y="190219"/>
                </a:lnTo>
                <a:close/>
                <a:moveTo>
                  <a:pt x="3004803" y="190219"/>
                </a:moveTo>
                <a:lnTo>
                  <a:pt x="3004803" y="1664102"/>
                </a:lnTo>
                <a:lnTo>
                  <a:pt x="3183952" y="1664102"/>
                </a:lnTo>
                <a:lnTo>
                  <a:pt x="3183952" y="190219"/>
                </a:lnTo>
                <a:close/>
                <a:moveTo>
                  <a:pt x="190221" y="190219"/>
                </a:moveTo>
                <a:lnTo>
                  <a:pt x="190221" y="1664102"/>
                </a:lnTo>
                <a:lnTo>
                  <a:pt x="2997602" y="1664102"/>
                </a:lnTo>
                <a:lnTo>
                  <a:pt x="2997602" y="190219"/>
                </a:lnTo>
                <a:close/>
                <a:moveTo>
                  <a:pt x="183021" y="0"/>
                </a:moveTo>
                <a:lnTo>
                  <a:pt x="190221" y="0"/>
                </a:lnTo>
                <a:lnTo>
                  <a:pt x="190221" y="183019"/>
                </a:lnTo>
                <a:lnTo>
                  <a:pt x="2997602" y="183019"/>
                </a:lnTo>
                <a:lnTo>
                  <a:pt x="2997602" y="0"/>
                </a:lnTo>
                <a:lnTo>
                  <a:pt x="3004803" y="0"/>
                </a:lnTo>
                <a:lnTo>
                  <a:pt x="3004803" y="183019"/>
                </a:lnTo>
                <a:lnTo>
                  <a:pt x="3183952" y="183019"/>
                </a:lnTo>
                <a:lnTo>
                  <a:pt x="3183952" y="0"/>
                </a:lnTo>
                <a:lnTo>
                  <a:pt x="3191152" y="0"/>
                </a:lnTo>
                <a:lnTo>
                  <a:pt x="3191152" y="183019"/>
                </a:lnTo>
                <a:lnTo>
                  <a:pt x="5999116" y="183019"/>
                </a:lnTo>
                <a:lnTo>
                  <a:pt x="5999116" y="0"/>
                </a:lnTo>
                <a:lnTo>
                  <a:pt x="6006316" y="0"/>
                </a:lnTo>
                <a:lnTo>
                  <a:pt x="6006316" y="183019"/>
                </a:lnTo>
                <a:lnTo>
                  <a:pt x="6184304" y="183019"/>
                </a:lnTo>
                <a:lnTo>
                  <a:pt x="6184304" y="0"/>
                </a:lnTo>
                <a:lnTo>
                  <a:pt x="6191504" y="0"/>
                </a:lnTo>
                <a:lnTo>
                  <a:pt x="6191504" y="183019"/>
                </a:lnTo>
                <a:lnTo>
                  <a:pt x="8999466" y="183019"/>
                </a:lnTo>
                <a:lnTo>
                  <a:pt x="8999466" y="0"/>
                </a:lnTo>
                <a:lnTo>
                  <a:pt x="9006666" y="0"/>
                </a:lnTo>
                <a:lnTo>
                  <a:pt x="9006666" y="183019"/>
                </a:lnTo>
                <a:lnTo>
                  <a:pt x="9186244" y="183019"/>
                </a:lnTo>
                <a:lnTo>
                  <a:pt x="9186244" y="1"/>
                </a:lnTo>
                <a:lnTo>
                  <a:pt x="9193444" y="1"/>
                </a:lnTo>
                <a:lnTo>
                  <a:pt x="9193444" y="183019"/>
                </a:lnTo>
                <a:lnTo>
                  <a:pt x="12001406" y="183019"/>
                </a:lnTo>
                <a:lnTo>
                  <a:pt x="12001406" y="1"/>
                </a:lnTo>
                <a:lnTo>
                  <a:pt x="12008606" y="1"/>
                </a:lnTo>
                <a:lnTo>
                  <a:pt x="12008606" y="183019"/>
                </a:lnTo>
                <a:lnTo>
                  <a:pt x="12193200" y="183019"/>
                </a:lnTo>
                <a:lnTo>
                  <a:pt x="12193200" y="190219"/>
                </a:lnTo>
                <a:lnTo>
                  <a:pt x="12008606" y="190219"/>
                </a:lnTo>
                <a:lnTo>
                  <a:pt x="12008606" y="1664102"/>
                </a:lnTo>
                <a:lnTo>
                  <a:pt x="12193200" y="1664102"/>
                </a:lnTo>
                <a:lnTo>
                  <a:pt x="12193200" y="1671302"/>
                </a:lnTo>
                <a:lnTo>
                  <a:pt x="12008606" y="1671302"/>
                </a:lnTo>
                <a:lnTo>
                  <a:pt x="12008606" y="1852040"/>
                </a:lnTo>
                <a:lnTo>
                  <a:pt x="12193200" y="1852040"/>
                </a:lnTo>
                <a:lnTo>
                  <a:pt x="12193200" y="1859240"/>
                </a:lnTo>
                <a:lnTo>
                  <a:pt x="12008606" y="1859240"/>
                </a:lnTo>
                <a:lnTo>
                  <a:pt x="12008606" y="3332115"/>
                </a:lnTo>
                <a:lnTo>
                  <a:pt x="12193200" y="3332115"/>
                </a:lnTo>
                <a:lnTo>
                  <a:pt x="12193200" y="3339315"/>
                </a:lnTo>
                <a:lnTo>
                  <a:pt x="12008606" y="3339315"/>
                </a:lnTo>
                <a:lnTo>
                  <a:pt x="12008606" y="3517303"/>
                </a:lnTo>
                <a:lnTo>
                  <a:pt x="12193200" y="3517303"/>
                </a:lnTo>
                <a:lnTo>
                  <a:pt x="12193200" y="3524503"/>
                </a:lnTo>
                <a:lnTo>
                  <a:pt x="12008606" y="3524503"/>
                </a:lnTo>
                <a:lnTo>
                  <a:pt x="12008606" y="4998966"/>
                </a:lnTo>
                <a:lnTo>
                  <a:pt x="12193200" y="4998966"/>
                </a:lnTo>
                <a:lnTo>
                  <a:pt x="12193200" y="5006166"/>
                </a:lnTo>
                <a:lnTo>
                  <a:pt x="12008606" y="5006166"/>
                </a:lnTo>
                <a:lnTo>
                  <a:pt x="12008606" y="5185743"/>
                </a:lnTo>
                <a:lnTo>
                  <a:pt x="12193200" y="5185743"/>
                </a:lnTo>
                <a:lnTo>
                  <a:pt x="12193200" y="5192943"/>
                </a:lnTo>
                <a:lnTo>
                  <a:pt x="12008606" y="5192943"/>
                </a:lnTo>
                <a:lnTo>
                  <a:pt x="12008606" y="6668993"/>
                </a:lnTo>
                <a:lnTo>
                  <a:pt x="12193200" y="6668993"/>
                </a:lnTo>
                <a:lnTo>
                  <a:pt x="12193200" y="6676193"/>
                </a:lnTo>
                <a:lnTo>
                  <a:pt x="12008606" y="6676193"/>
                </a:lnTo>
                <a:lnTo>
                  <a:pt x="12008606" y="6857999"/>
                </a:lnTo>
                <a:lnTo>
                  <a:pt x="12001406" y="6857999"/>
                </a:lnTo>
                <a:lnTo>
                  <a:pt x="12001406" y="6676193"/>
                </a:lnTo>
                <a:lnTo>
                  <a:pt x="9193444" y="6676193"/>
                </a:lnTo>
                <a:lnTo>
                  <a:pt x="9193444" y="6857999"/>
                </a:lnTo>
                <a:lnTo>
                  <a:pt x="9186244" y="6857999"/>
                </a:lnTo>
                <a:lnTo>
                  <a:pt x="9186244" y="6676193"/>
                </a:lnTo>
                <a:lnTo>
                  <a:pt x="9006666" y="6676193"/>
                </a:lnTo>
                <a:lnTo>
                  <a:pt x="9006666" y="6857999"/>
                </a:lnTo>
                <a:lnTo>
                  <a:pt x="8999466" y="6857999"/>
                </a:lnTo>
                <a:lnTo>
                  <a:pt x="8999466" y="6676193"/>
                </a:lnTo>
                <a:lnTo>
                  <a:pt x="6191504" y="6676193"/>
                </a:lnTo>
                <a:lnTo>
                  <a:pt x="6191504" y="6857999"/>
                </a:lnTo>
                <a:lnTo>
                  <a:pt x="6184304" y="6857999"/>
                </a:lnTo>
                <a:lnTo>
                  <a:pt x="6184304" y="6676193"/>
                </a:lnTo>
                <a:lnTo>
                  <a:pt x="6006316" y="6676193"/>
                </a:lnTo>
                <a:lnTo>
                  <a:pt x="6006316" y="6857999"/>
                </a:lnTo>
                <a:lnTo>
                  <a:pt x="5999116" y="6857999"/>
                </a:lnTo>
                <a:lnTo>
                  <a:pt x="5999116" y="6676193"/>
                </a:lnTo>
                <a:lnTo>
                  <a:pt x="3191152" y="6676193"/>
                </a:lnTo>
                <a:lnTo>
                  <a:pt x="3191152" y="6857999"/>
                </a:lnTo>
                <a:lnTo>
                  <a:pt x="3183952" y="6857999"/>
                </a:lnTo>
                <a:lnTo>
                  <a:pt x="3183952" y="6676193"/>
                </a:lnTo>
                <a:lnTo>
                  <a:pt x="3004803" y="6676193"/>
                </a:lnTo>
                <a:lnTo>
                  <a:pt x="3004803" y="6857999"/>
                </a:lnTo>
                <a:lnTo>
                  <a:pt x="2997602" y="6857999"/>
                </a:lnTo>
                <a:lnTo>
                  <a:pt x="2997602" y="6676193"/>
                </a:lnTo>
                <a:lnTo>
                  <a:pt x="190221" y="6676193"/>
                </a:lnTo>
                <a:lnTo>
                  <a:pt x="190221" y="6857999"/>
                </a:lnTo>
                <a:lnTo>
                  <a:pt x="183021" y="6857999"/>
                </a:lnTo>
                <a:lnTo>
                  <a:pt x="183021" y="6676193"/>
                </a:lnTo>
                <a:lnTo>
                  <a:pt x="0" y="6676193"/>
                </a:lnTo>
                <a:lnTo>
                  <a:pt x="0" y="6668993"/>
                </a:lnTo>
                <a:lnTo>
                  <a:pt x="183021" y="6668993"/>
                </a:lnTo>
                <a:lnTo>
                  <a:pt x="183021" y="5192943"/>
                </a:lnTo>
                <a:lnTo>
                  <a:pt x="0" y="5192943"/>
                </a:lnTo>
                <a:lnTo>
                  <a:pt x="0" y="5185743"/>
                </a:lnTo>
                <a:lnTo>
                  <a:pt x="183021" y="5185743"/>
                </a:lnTo>
                <a:lnTo>
                  <a:pt x="183021" y="5006166"/>
                </a:lnTo>
                <a:lnTo>
                  <a:pt x="1" y="5006166"/>
                </a:lnTo>
                <a:lnTo>
                  <a:pt x="1" y="4998966"/>
                </a:lnTo>
                <a:lnTo>
                  <a:pt x="183021" y="4998966"/>
                </a:lnTo>
                <a:lnTo>
                  <a:pt x="183021" y="3524503"/>
                </a:lnTo>
                <a:lnTo>
                  <a:pt x="1" y="3524503"/>
                </a:lnTo>
                <a:lnTo>
                  <a:pt x="1" y="3517303"/>
                </a:lnTo>
                <a:lnTo>
                  <a:pt x="183021" y="3517303"/>
                </a:lnTo>
                <a:lnTo>
                  <a:pt x="183021" y="3339315"/>
                </a:lnTo>
                <a:lnTo>
                  <a:pt x="1" y="3339315"/>
                </a:lnTo>
                <a:lnTo>
                  <a:pt x="1" y="3332115"/>
                </a:lnTo>
                <a:lnTo>
                  <a:pt x="183021" y="3332115"/>
                </a:lnTo>
                <a:lnTo>
                  <a:pt x="183021" y="1859240"/>
                </a:lnTo>
                <a:lnTo>
                  <a:pt x="1" y="1859240"/>
                </a:lnTo>
                <a:lnTo>
                  <a:pt x="1" y="1852040"/>
                </a:lnTo>
                <a:lnTo>
                  <a:pt x="183021" y="1852040"/>
                </a:lnTo>
                <a:lnTo>
                  <a:pt x="183021" y="1671302"/>
                </a:lnTo>
                <a:lnTo>
                  <a:pt x="1" y="1671302"/>
                </a:lnTo>
                <a:lnTo>
                  <a:pt x="1" y="1664102"/>
                </a:lnTo>
                <a:lnTo>
                  <a:pt x="183021" y="1664102"/>
                </a:lnTo>
                <a:lnTo>
                  <a:pt x="183021" y="190219"/>
                </a:lnTo>
                <a:lnTo>
                  <a:pt x="1" y="190219"/>
                </a:lnTo>
                <a:lnTo>
                  <a:pt x="1" y="183019"/>
                </a:lnTo>
                <a:lnTo>
                  <a:pt x="183021" y="183019"/>
                </a:lnTo>
                <a:close/>
              </a:path>
            </a:pathLst>
          </a:custGeom>
          <a:solidFill>
            <a:srgbClr val="2A4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52AB567F-D7C7-D77C-D184-10CED8C1B424}"/>
              </a:ext>
            </a:extLst>
          </p:cNvPr>
          <p:cNvSpPr/>
          <p:nvPr userDrawn="1"/>
        </p:nvSpPr>
        <p:spPr bwMode="white">
          <a:xfrm>
            <a:off x="190502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3" name="Agenda title">
            <a:extLst>
              <a:ext uri="{FF2B5EF4-FFF2-40B4-BE49-F238E27FC236}">
                <a16:creationId xmlns:a16="http://schemas.microsoft.com/office/drawing/2014/main" id="{C2632451-B23C-4B02-C331-037EDD532064}"/>
              </a:ext>
            </a:extLst>
          </p:cNvPr>
          <p:cNvSpPr txBox="1"/>
          <p:nvPr userDrawn="1"/>
        </p:nvSpPr>
        <p:spPr bwMode="white">
          <a:xfrm>
            <a:off x="185738" y="1807369"/>
            <a:ext cx="101917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2974183" y="1670050"/>
            <a:ext cx="9030491" cy="4054476"/>
          </a:xfrm>
        </p:spPr>
        <p:txBody>
          <a:bodyPr tIns="108000"/>
          <a:lstStyle>
            <a:lvl1pPr marL="432000" indent="-432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n"/>
              <a:defRPr sz="3200" b="0">
                <a:solidFill>
                  <a:schemeClr val="tx1"/>
                </a:solidFill>
              </a:defRPr>
            </a:lvl1pPr>
            <a:lvl2pPr marL="435600" indent="-4356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85000"/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</a:defRPr>
            </a:lvl2pPr>
            <a:lvl3pPr marL="432000" indent="-432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n"/>
              <a:defRPr sz="3200" b="0">
                <a:solidFill>
                  <a:schemeClr val="tx1"/>
                </a:solidFill>
              </a:defRPr>
            </a:lvl3pPr>
            <a:lvl4pPr marL="435600" indent="-435600">
              <a:lnSpc>
                <a:spcPct val="115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</a:defRPr>
            </a:lvl4pPr>
            <a:lvl5pPr marL="432000" indent="-432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n"/>
              <a:defRPr sz="3200" b="0">
                <a:solidFill>
                  <a:schemeClr val="tx1"/>
                </a:solidFill>
              </a:defRPr>
            </a:lvl5pPr>
            <a:lvl6pPr marL="435600" indent="-4356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85000"/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</a:defRPr>
            </a:lvl6pPr>
            <a:lvl7pPr marL="432000" indent="-432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n"/>
              <a:defRPr sz="3200" b="0">
                <a:solidFill>
                  <a:schemeClr val="tx1"/>
                </a:solidFill>
              </a:defRPr>
            </a:lvl7pPr>
            <a:lvl8pPr marL="435600" indent="-4356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85000"/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</a:defRPr>
            </a:lvl8pPr>
            <a:lvl9pPr marL="432000" indent="-432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n"/>
              <a:defRPr sz="3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Click to add agenda point                          Enter &amp; TAB for next text level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BF71D63-C597-5855-FF01-7A48890671A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3526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ong gre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6" hidden="1">
            <a:extLst>
              <a:ext uri="{FF2B5EF4-FFF2-40B4-BE49-F238E27FC236}">
                <a16:creationId xmlns:a16="http://schemas.microsoft.com/office/drawing/2014/main" id="{CCA5521C-65D5-9936-B29C-E96B038EC10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5" name="Footer Placeholder 8" hidden="1">
            <a:extLst>
              <a:ext uri="{FF2B5EF4-FFF2-40B4-BE49-F238E27FC236}">
                <a16:creationId xmlns:a16="http://schemas.microsoft.com/office/drawing/2014/main" id="{4EC1FF8A-66FD-A52C-2388-7497943E478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" name="Backgrounds">
            <a:extLst>
              <a:ext uri="{FF2B5EF4-FFF2-40B4-BE49-F238E27FC236}">
                <a16:creationId xmlns:a16="http://schemas.microsoft.com/office/drawing/2014/main" id="{957FAFE2-DC25-D76A-010D-C19E2C8A702D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4" name="Grid">
            <a:extLst>
              <a:ext uri="{FF2B5EF4-FFF2-40B4-BE49-F238E27FC236}">
                <a16:creationId xmlns:a16="http://schemas.microsoft.com/office/drawing/2014/main" id="{C0BA7F59-CDC3-62D7-D722-BB5C145BC465}"/>
              </a:ext>
            </a:extLst>
          </p:cNvPr>
          <p:cNvSpPr/>
          <p:nvPr userDrawn="1"/>
        </p:nvSpPr>
        <p:spPr>
          <a:xfrm>
            <a:off x="0" y="2"/>
            <a:ext cx="12193200" cy="6857999"/>
          </a:xfrm>
          <a:custGeom>
            <a:avLst/>
            <a:gdLst>
              <a:gd name="connsiteX0" fmla="*/ 9193444 w 12193200"/>
              <a:gd name="connsiteY0" fmla="*/ 5192943 h 6857999"/>
              <a:gd name="connsiteX1" fmla="*/ 9193444 w 12193200"/>
              <a:gd name="connsiteY1" fmla="*/ 6668993 h 6857999"/>
              <a:gd name="connsiteX2" fmla="*/ 12001406 w 12193200"/>
              <a:gd name="connsiteY2" fmla="*/ 6668993 h 6857999"/>
              <a:gd name="connsiteX3" fmla="*/ 12001406 w 12193200"/>
              <a:gd name="connsiteY3" fmla="*/ 5192943 h 6857999"/>
              <a:gd name="connsiteX4" fmla="*/ 9006666 w 12193200"/>
              <a:gd name="connsiteY4" fmla="*/ 5192943 h 6857999"/>
              <a:gd name="connsiteX5" fmla="*/ 9006666 w 12193200"/>
              <a:gd name="connsiteY5" fmla="*/ 6668993 h 6857999"/>
              <a:gd name="connsiteX6" fmla="*/ 9186244 w 12193200"/>
              <a:gd name="connsiteY6" fmla="*/ 6668993 h 6857999"/>
              <a:gd name="connsiteX7" fmla="*/ 9186244 w 12193200"/>
              <a:gd name="connsiteY7" fmla="*/ 5192943 h 6857999"/>
              <a:gd name="connsiteX8" fmla="*/ 6191504 w 12193200"/>
              <a:gd name="connsiteY8" fmla="*/ 5192943 h 6857999"/>
              <a:gd name="connsiteX9" fmla="*/ 6191504 w 12193200"/>
              <a:gd name="connsiteY9" fmla="*/ 6668993 h 6857999"/>
              <a:gd name="connsiteX10" fmla="*/ 8999466 w 12193200"/>
              <a:gd name="connsiteY10" fmla="*/ 6668993 h 6857999"/>
              <a:gd name="connsiteX11" fmla="*/ 8999466 w 12193200"/>
              <a:gd name="connsiteY11" fmla="*/ 5192943 h 6857999"/>
              <a:gd name="connsiteX12" fmla="*/ 6006316 w 12193200"/>
              <a:gd name="connsiteY12" fmla="*/ 5192943 h 6857999"/>
              <a:gd name="connsiteX13" fmla="*/ 6006316 w 12193200"/>
              <a:gd name="connsiteY13" fmla="*/ 6668993 h 6857999"/>
              <a:gd name="connsiteX14" fmla="*/ 6184304 w 12193200"/>
              <a:gd name="connsiteY14" fmla="*/ 6668993 h 6857999"/>
              <a:gd name="connsiteX15" fmla="*/ 6184304 w 12193200"/>
              <a:gd name="connsiteY15" fmla="*/ 5192943 h 6857999"/>
              <a:gd name="connsiteX16" fmla="*/ 3191152 w 12193200"/>
              <a:gd name="connsiteY16" fmla="*/ 5192943 h 6857999"/>
              <a:gd name="connsiteX17" fmla="*/ 3191152 w 12193200"/>
              <a:gd name="connsiteY17" fmla="*/ 6668993 h 6857999"/>
              <a:gd name="connsiteX18" fmla="*/ 5999116 w 12193200"/>
              <a:gd name="connsiteY18" fmla="*/ 6668993 h 6857999"/>
              <a:gd name="connsiteX19" fmla="*/ 5999116 w 12193200"/>
              <a:gd name="connsiteY19" fmla="*/ 5192943 h 6857999"/>
              <a:gd name="connsiteX20" fmla="*/ 3004803 w 12193200"/>
              <a:gd name="connsiteY20" fmla="*/ 5192943 h 6857999"/>
              <a:gd name="connsiteX21" fmla="*/ 3004803 w 12193200"/>
              <a:gd name="connsiteY21" fmla="*/ 6668993 h 6857999"/>
              <a:gd name="connsiteX22" fmla="*/ 3183952 w 12193200"/>
              <a:gd name="connsiteY22" fmla="*/ 6668993 h 6857999"/>
              <a:gd name="connsiteX23" fmla="*/ 3183952 w 12193200"/>
              <a:gd name="connsiteY23" fmla="*/ 5192943 h 6857999"/>
              <a:gd name="connsiteX24" fmla="*/ 190221 w 12193200"/>
              <a:gd name="connsiteY24" fmla="*/ 5192943 h 6857999"/>
              <a:gd name="connsiteX25" fmla="*/ 190221 w 12193200"/>
              <a:gd name="connsiteY25" fmla="*/ 6668993 h 6857999"/>
              <a:gd name="connsiteX26" fmla="*/ 2997602 w 12193200"/>
              <a:gd name="connsiteY26" fmla="*/ 6668993 h 6857999"/>
              <a:gd name="connsiteX27" fmla="*/ 2997602 w 12193200"/>
              <a:gd name="connsiteY27" fmla="*/ 5192943 h 6857999"/>
              <a:gd name="connsiteX28" fmla="*/ 9193444 w 12193200"/>
              <a:gd name="connsiteY28" fmla="*/ 5006166 h 6857999"/>
              <a:gd name="connsiteX29" fmla="*/ 9193444 w 12193200"/>
              <a:gd name="connsiteY29" fmla="*/ 5185743 h 6857999"/>
              <a:gd name="connsiteX30" fmla="*/ 12001406 w 12193200"/>
              <a:gd name="connsiteY30" fmla="*/ 5185743 h 6857999"/>
              <a:gd name="connsiteX31" fmla="*/ 12001406 w 12193200"/>
              <a:gd name="connsiteY31" fmla="*/ 5006166 h 6857999"/>
              <a:gd name="connsiteX32" fmla="*/ 9006666 w 12193200"/>
              <a:gd name="connsiteY32" fmla="*/ 5006166 h 6857999"/>
              <a:gd name="connsiteX33" fmla="*/ 9006666 w 12193200"/>
              <a:gd name="connsiteY33" fmla="*/ 5185743 h 6857999"/>
              <a:gd name="connsiteX34" fmla="*/ 9186244 w 12193200"/>
              <a:gd name="connsiteY34" fmla="*/ 5185743 h 6857999"/>
              <a:gd name="connsiteX35" fmla="*/ 9186244 w 12193200"/>
              <a:gd name="connsiteY35" fmla="*/ 5006166 h 6857999"/>
              <a:gd name="connsiteX36" fmla="*/ 6191504 w 12193200"/>
              <a:gd name="connsiteY36" fmla="*/ 5006166 h 6857999"/>
              <a:gd name="connsiteX37" fmla="*/ 6191504 w 12193200"/>
              <a:gd name="connsiteY37" fmla="*/ 5185743 h 6857999"/>
              <a:gd name="connsiteX38" fmla="*/ 8999466 w 12193200"/>
              <a:gd name="connsiteY38" fmla="*/ 5185743 h 6857999"/>
              <a:gd name="connsiteX39" fmla="*/ 8999466 w 12193200"/>
              <a:gd name="connsiteY39" fmla="*/ 5006166 h 6857999"/>
              <a:gd name="connsiteX40" fmla="*/ 6006316 w 12193200"/>
              <a:gd name="connsiteY40" fmla="*/ 5006166 h 6857999"/>
              <a:gd name="connsiteX41" fmla="*/ 6006316 w 12193200"/>
              <a:gd name="connsiteY41" fmla="*/ 5185743 h 6857999"/>
              <a:gd name="connsiteX42" fmla="*/ 6184304 w 12193200"/>
              <a:gd name="connsiteY42" fmla="*/ 5185743 h 6857999"/>
              <a:gd name="connsiteX43" fmla="*/ 6184304 w 12193200"/>
              <a:gd name="connsiteY43" fmla="*/ 5006166 h 6857999"/>
              <a:gd name="connsiteX44" fmla="*/ 3191152 w 12193200"/>
              <a:gd name="connsiteY44" fmla="*/ 5006166 h 6857999"/>
              <a:gd name="connsiteX45" fmla="*/ 3191152 w 12193200"/>
              <a:gd name="connsiteY45" fmla="*/ 5185743 h 6857999"/>
              <a:gd name="connsiteX46" fmla="*/ 5999116 w 12193200"/>
              <a:gd name="connsiteY46" fmla="*/ 5185743 h 6857999"/>
              <a:gd name="connsiteX47" fmla="*/ 5999116 w 12193200"/>
              <a:gd name="connsiteY47" fmla="*/ 5006166 h 6857999"/>
              <a:gd name="connsiteX48" fmla="*/ 3004803 w 12193200"/>
              <a:gd name="connsiteY48" fmla="*/ 5006166 h 6857999"/>
              <a:gd name="connsiteX49" fmla="*/ 3004803 w 12193200"/>
              <a:gd name="connsiteY49" fmla="*/ 5185743 h 6857999"/>
              <a:gd name="connsiteX50" fmla="*/ 3183952 w 12193200"/>
              <a:gd name="connsiteY50" fmla="*/ 5185743 h 6857999"/>
              <a:gd name="connsiteX51" fmla="*/ 3183952 w 12193200"/>
              <a:gd name="connsiteY51" fmla="*/ 5006166 h 6857999"/>
              <a:gd name="connsiteX52" fmla="*/ 190221 w 12193200"/>
              <a:gd name="connsiteY52" fmla="*/ 5006166 h 6857999"/>
              <a:gd name="connsiteX53" fmla="*/ 190221 w 12193200"/>
              <a:gd name="connsiteY53" fmla="*/ 5185743 h 6857999"/>
              <a:gd name="connsiteX54" fmla="*/ 2997602 w 12193200"/>
              <a:gd name="connsiteY54" fmla="*/ 5185743 h 6857999"/>
              <a:gd name="connsiteX55" fmla="*/ 2997602 w 12193200"/>
              <a:gd name="connsiteY55" fmla="*/ 5006166 h 6857999"/>
              <a:gd name="connsiteX56" fmla="*/ 9193444 w 12193200"/>
              <a:gd name="connsiteY56" fmla="*/ 3524503 h 6857999"/>
              <a:gd name="connsiteX57" fmla="*/ 9193444 w 12193200"/>
              <a:gd name="connsiteY57" fmla="*/ 4998966 h 6857999"/>
              <a:gd name="connsiteX58" fmla="*/ 12001406 w 12193200"/>
              <a:gd name="connsiteY58" fmla="*/ 4998966 h 6857999"/>
              <a:gd name="connsiteX59" fmla="*/ 12001406 w 12193200"/>
              <a:gd name="connsiteY59" fmla="*/ 3524503 h 6857999"/>
              <a:gd name="connsiteX60" fmla="*/ 9006666 w 12193200"/>
              <a:gd name="connsiteY60" fmla="*/ 3524503 h 6857999"/>
              <a:gd name="connsiteX61" fmla="*/ 9006666 w 12193200"/>
              <a:gd name="connsiteY61" fmla="*/ 4998966 h 6857999"/>
              <a:gd name="connsiteX62" fmla="*/ 9186244 w 12193200"/>
              <a:gd name="connsiteY62" fmla="*/ 4998966 h 6857999"/>
              <a:gd name="connsiteX63" fmla="*/ 9186244 w 12193200"/>
              <a:gd name="connsiteY63" fmla="*/ 3524503 h 6857999"/>
              <a:gd name="connsiteX64" fmla="*/ 6191504 w 12193200"/>
              <a:gd name="connsiteY64" fmla="*/ 3524503 h 6857999"/>
              <a:gd name="connsiteX65" fmla="*/ 6191504 w 12193200"/>
              <a:gd name="connsiteY65" fmla="*/ 4998966 h 6857999"/>
              <a:gd name="connsiteX66" fmla="*/ 8999466 w 12193200"/>
              <a:gd name="connsiteY66" fmla="*/ 4998966 h 6857999"/>
              <a:gd name="connsiteX67" fmla="*/ 8999466 w 12193200"/>
              <a:gd name="connsiteY67" fmla="*/ 3524503 h 6857999"/>
              <a:gd name="connsiteX68" fmla="*/ 6006316 w 12193200"/>
              <a:gd name="connsiteY68" fmla="*/ 3524503 h 6857999"/>
              <a:gd name="connsiteX69" fmla="*/ 6006316 w 12193200"/>
              <a:gd name="connsiteY69" fmla="*/ 4998966 h 6857999"/>
              <a:gd name="connsiteX70" fmla="*/ 6184304 w 12193200"/>
              <a:gd name="connsiteY70" fmla="*/ 4998966 h 6857999"/>
              <a:gd name="connsiteX71" fmla="*/ 6184304 w 12193200"/>
              <a:gd name="connsiteY71" fmla="*/ 3524503 h 6857999"/>
              <a:gd name="connsiteX72" fmla="*/ 3191152 w 12193200"/>
              <a:gd name="connsiteY72" fmla="*/ 3524503 h 6857999"/>
              <a:gd name="connsiteX73" fmla="*/ 3191152 w 12193200"/>
              <a:gd name="connsiteY73" fmla="*/ 4998966 h 6857999"/>
              <a:gd name="connsiteX74" fmla="*/ 5999116 w 12193200"/>
              <a:gd name="connsiteY74" fmla="*/ 4998966 h 6857999"/>
              <a:gd name="connsiteX75" fmla="*/ 5999116 w 12193200"/>
              <a:gd name="connsiteY75" fmla="*/ 3524503 h 6857999"/>
              <a:gd name="connsiteX76" fmla="*/ 3004803 w 12193200"/>
              <a:gd name="connsiteY76" fmla="*/ 3524503 h 6857999"/>
              <a:gd name="connsiteX77" fmla="*/ 3004803 w 12193200"/>
              <a:gd name="connsiteY77" fmla="*/ 4998966 h 6857999"/>
              <a:gd name="connsiteX78" fmla="*/ 3183952 w 12193200"/>
              <a:gd name="connsiteY78" fmla="*/ 4998966 h 6857999"/>
              <a:gd name="connsiteX79" fmla="*/ 3183952 w 12193200"/>
              <a:gd name="connsiteY79" fmla="*/ 3524503 h 6857999"/>
              <a:gd name="connsiteX80" fmla="*/ 190221 w 12193200"/>
              <a:gd name="connsiteY80" fmla="*/ 3524503 h 6857999"/>
              <a:gd name="connsiteX81" fmla="*/ 190221 w 12193200"/>
              <a:gd name="connsiteY81" fmla="*/ 4998966 h 6857999"/>
              <a:gd name="connsiteX82" fmla="*/ 2997602 w 12193200"/>
              <a:gd name="connsiteY82" fmla="*/ 4998966 h 6857999"/>
              <a:gd name="connsiteX83" fmla="*/ 2997602 w 12193200"/>
              <a:gd name="connsiteY83" fmla="*/ 3524503 h 6857999"/>
              <a:gd name="connsiteX84" fmla="*/ 9193444 w 12193200"/>
              <a:gd name="connsiteY84" fmla="*/ 3339315 h 6857999"/>
              <a:gd name="connsiteX85" fmla="*/ 9193444 w 12193200"/>
              <a:gd name="connsiteY85" fmla="*/ 3517303 h 6857999"/>
              <a:gd name="connsiteX86" fmla="*/ 12001406 w 12193200"/>
              <a:gd name="connsiteY86" fmla="*/ 3517303 h 6857999"/>
              <a:gd name="connsiteX87" fmla="*/ 12001406 w 12193200"/>
              <a:gd name="connsiteY87" fmla="*/ 3339315 h 6857999"/>
              <a:gd name="connsiteX88" fmla="*/ 9006666 w 12193200"/>
              <a:gd name="connsiteY88" fmla="*/ 3339315 h 6857999"/>
              <a:gd name="connsiteX89" fmla="*/ 9006666 w 12193200"/>
              <a:gd name="connsiteY89" fmla="*/ 3517303 h 6857999"/>
              <a:gd name="connsiteX90" fmla="*/ 9186244 w 12193200"/>
              <a:gd name="connsiteY90" fmla="*/ 3517303 h 6857999"/>
              <a:gd name="connsiteX91" fmla="*/ 9186244 w 12193200"/>
              <a:gd name="connsiteY91" fmla="*/ 3339315 h 6857999"/>
              <a:gd name="connsiteX92" fmla="*/ 6191504 w 12193200"/>
              <a:gd name="connsiteY92" fmla="*/ 3339315 h 6857999"/>
              <a:gd name="connsiteX93" fmla="*/ 6191504 w 12193200"/>
              <a:gd name="connsiteY93" fmla="*/ 3517303 h 6857999"/>
              <a:gd name="connsiteX94" fmla="*/ 8999466 w 12193200"/>
              <a:gd name="connsiteY94" fmla="*/ 3517303 h 6857999"/>
              <a:gd name="connsiteX95" fmla="*/ 8999466 w 12193200"/>
              <a:gd name="connsiteY95" fmla="*/ 3339315 h 6857999"/>
              <a:gd name="connsiteX96" fmla="*/ 6006316 w 12193200"/>
              <a:gd name="connsiteY96" fmla="*/ 3339315 h 6857999"/>
              <a:gd name="connsiteX97" fmla="*/ 6006316 w 12193200"/>
              <a:gd name="connsiteY97" fmla="*/ 3517303 h 6857999"/>
              <a:gd name="connsiteX98" fmla="*/ 6184304 w 12193200"/>
              <a:gd name="connsiteY98" fmla="*/ 3517303 h 6857999"/>
              <a:gd name="connsiteX99" fmla="*/ 6184304 w 12193200"/>
              <a:gd name="connsiteY99" fmla="*/ 3339315 h 6857999"/>
              <a:gd name="connsiteX100" fmla="*/ 3191152 w 12193200"/>
              <a:gd name="connsiteY100" fmla="*/ 3339315 h 6857999"/>
              <a:gd name="connsiteX101" fmla="*/ 3191152 w 12193200"/>
              <a:gd name="connsiteY101" fmla="*/ 3517303 h 6857999"/>
              <a:gd name="connsiteX102" fmla="*/ 5999116 w 12193200"/>
              <a:gd name="connsiteY102" fmla="*/ 3517303 h 6857999"/>
              <a:gd name="connsiteX103" fmla="*/ 5999116 w 12193200"/>
              <a:gd name="connsiteY103" fmla="*/ 3339315 h 6857999"/>
              <a:gd name="connsiteX104" fmla="*/ 3004803 w 12193200"/>
              <a:gd name="connsiteY104" fmla="*/ 3339315 h 6857999"/>
              <a:gd name="connsiteX105" fmla="*/ 3004803 w 12193200"/>
              <a:gd name="connsiteY105" fmla="*/ 3517303 h 6857999"/>
              <a:gd name="connsiteX106" fmla="*/ 3183952 w 12193200"/>
              <a:gd name="connsiteY106" fmla="*/ 3517303 h 6857999"/>
              <a:gd name="connsiteX107" fmla="*/ 3183952 w 12193200"/>
              <a:gd name="connsiteY107" fmla="*/ 3339315 h 6857999"/>
              <a:gd name="connsiteX108" fmla="*/ 190221 w 12193200"/>
              <a:gd name="connsiteY108" fmla="*/ 3339315 h 6857999"/>
              <a:gd name="connsiteX109" fmla="*/ 190221 w 12193200"/>
              <a:gd name="connsiteY109" fmla="*/ 3517303 h 6857999"/>
              <a:gd name="connsiteX110" fmla="*/ 2997602 w 12193200"/>
              <a:gd name="connsiteY110" fmla="*/ 3517303 h 6857999"/>
              <a:gd name="connsiteX111" fmla="*/ 2997602 w 12193200"/>
              <a:gd name="connsiteY111" fmla="*/ 3339315 h 6857999"/>
              <a:gd name="connsiteX112" fmla="*/ 9193444 w 12193200"/>
              <a:gd name="connsiteY112" fmla="*/ 1859240 h 6857999"/>
              <a:gd name="connsiteX113" fmla="*/ 9193444 w 12193200"/>
              <a:gd name="connsiteY113" fmla="*/ 3332115 h 6857999"/>
              <a:gd name="connsiteX114" fmla="*/ 12001406 w 12193200"/>
              <a:gd name="connsiteY114" fmla="*/ 3332115 h 6857999"/>
              <a:gd name="connsiteX115" fmla="*/ 12001406 w 12193200"/>
              <a:gd name="connsiteY115" fmla="*/ 1859240 h 6857999"/>
              <a:gd name="connsiteX116" fmla="*/ 9006666 w 12193200"/>
              <a:gd name="connsiteY116" fmla="*/ 1859240 h 6857999"/>
              <a:gd name="connsiteX117" fmla="*/ 9006666 w 12193200"/>
              <a:gd name="connsiteY117" fmla="*/ 3332115 h 6857999"/>
              <a:gd name="connsiteX118" fmla="*/ 9186244 w 12193200"/>
              <a:gd name="connsiteY118" fmla="*/ 3332115 h 6857999"/>
              <a:gd name="connsiteX119" fmla="*/ 9186244 w 12193200"/>
              <a:gd name="connsiteY119" fmla="*/ 1859240 h 6857999"/>
              <a:gd name="connsiteX120" fmla="*/ 6191504 w 12193200"/>
              <a:gd name="connsiteY120" fmla="*/ 1859240 h 6857999"/>
              <a:gd name="connsiteX121" fmla="*/ 6191504 w 12193200"/>
              <a:gd name="connsiteY121" fmla="*/ 3332115 h 6857999"/>
              <a:gd name="connsiteX122" fmla="*/ 8999466 w 12193200"/>
              <a:gd name="connsiteY122" fmla="*/ 3332115 h 6857999"/>
              <a:gd name="connsiteX123" fmla="*/ 8999466 w 12193200"/>
              <a:gd name="connsiteY123" fmla="*/ 1859240 h 6857999"/>
              <a:gd name="connsiteX124" fmla="*/ 6006316 w 12193200"/>
              <a:gd name="connsiteY124" fmla="*/ 1859240 h 6857999"/>
              <a:gd name="connsiteX125" fmla="*/ 6006316 w 12193200"/>
              <a:gd name="connsiteY125" fmla="*/ 3332115 h 6857999"/>
              <a:gd name="connsiteX126" fmla="*/ 6184304 w 12193200"/>
              <a:gd name="connsiteY126" fmla="*/ 3332115 h 6857999"/>
              <a:gd name="connsiteX127" fmla="*/ 6184304 w 12193200"/>
              <a:gd name="connsiteY127" fmla="*/ 1859240 h 6857999"/>
              <a:gd name="connsiteX128" fmla="*/ 3191152 w 12193200"/>
              <a:gd name="connsiteY128" fmla="*/ 1859240 h 6857999"/>
              <a:gd name="connsiteX129" fmla="*/ 3191152 w 12193200"/>
              <a:gd name="connsiteY129" fmla="*/ 3332115 h 6857999"/>
              <a:gd name="connsiteX130" fmla="*/ 5999116 w 12193200"/>
              <a:gd name="connsiteY130" fmla="*/ 3332115 h 6857999"/>
              <a:gd name="connsiteX131" fmla="*/ 5999116 w 12193200"/>
              <a:gd name="connsiteY131" fmla="*/ 1859240 h 6857999"/>
              <a:gd name="connsiteX132" fmla="*/ 3004803 w 12193200"/>
              <a:gd name="connsiteY132" fmla="*/ 1859240 h 6857999"/>
              <a:gd name="connsiteX133" fmla="*/ 3004803 w 12193200"/>
              <a:gd name="connsiteY133" fmla="*/ 3332115 h 6857999"/>
              <a:gd name="connsiteX134" fmla="*/ 3183952 w 12193200"/>
              <a:gd name="connsiteY134" fmla="*/ 3332115 h 6857999"/>
              <a:gd name="connsiteX135" fmla="*/ 3183952 w 12193200"/>
              <a:gd name="connsiteY135" fmla="*/ 1859240 h 6857999"/>
              <a:gd name="connsiteX136" fmla="*/ 190221 w 12193200"/>
              <a:gd name="connsiteY136" fmla="*/ 1859240 h 6857999"/>
              <a:gd name="connsiteX137" fmla="*/ 190221 w 12193200"/>
              <a:gd name="connsiteY137" fmla="*/ 3332115 h 6857999"/>
              <a:gd name="connsiteX138" fmla="*/ 2997602 w 12193200"/>
              <a:gd name="connsiteY138" fmla="*/ 3332115 h 6857999"/>
              <a:gd name="connsiteX139" fmla="*/ 2997602 w 12193200"/>
              <a:gd name="connsiteY139" fmla="*/ 1859240 h 6857999"/>
              <a:gd name="connsiteX140" fmla="*/ 9193444 w 12193200"/>
              <a:gd name="connsiteY140" fmla="*/ 1671302 h 6857999"/>
              <a:gd name="connsiteX141" fmla="*/ 9193444 w 12193200"/>
              <a:gd name="connsiteY141" fmla="*/ 1852040 h 6857999"/>
              <a:gd name="connsiteX142" fmla="*/ 12001406 w 12193200"/>
              <a:gd name="connsiteY142" fmla="*/ 1852040 h 6857999"/>
              <a:gd name="connsiteX143" fmla="*/ 12001406 w 12193200"/>
              <a:gd name="connsiteY143" fmla="*/ 1671302 h 6857999"/>
              <a:gd name="connsiteX144" fmla="*/ 9006666 w 12193200"/>
              <a:gd name="connsiteY144" fmla="*/ 1671302 h 6857999"/>
              <a:gd name="connsiteX145" fmla="*/ 9006666 w 12193200"/>
              <a:gd name="connsiteY145" fmla="*/ 1852040 h 6857999"/>
              <a:gd name="connsiteX146" fmla="*/ 9186244 w 12193200"/>
              <a:gd name="connsiteY146" fmla="*/ 1852040 h 6857999"/>
              <a:gd name="connsiteX147" fmla="*/ 9186244 w 12193200"/>
              <a:gd name="connsiteY147" fmla="*/ 1671302 h 6857999"/>
              <a:gd name="connsiteX148" fmla="*/ 6191504 w 12193200"/>
              <a:gd name="connsiteY148" fmla="*/ 1671302 h 6857999"/>
              <a:gd name="connsiteX149" fmla="*/ 6191504 w 12193200"/>
              <a:gd name="connsiteY149" fmla="*/ 1852040 h 6857999"/>
              <a:gd name="connsiteX150" fmla="*/ 8999466 w 12193200"/>
              <a:gd name="connsiteY150" fmla="*/ 1852040 h 6857999"/>
              <a:gd name="connsiteX151" fmla="*/ 8999466 w 12193200"/>
              <a:gd name="connsiteY151" fmla="*/ 1671302 h 6857999"/>
              <a:gd name="connsiteX152" fmla="*/ 6006316 w 12193200"/>
              <a:gd name="connsiteY152" fmla="*/ 1671302 h 6857999"/>
              <a:gd name="connsiteX153" fmla="*/ 6006316 w 12193200"/>
              <a:gd name="connsiteY153" fmla="*/ 1852040 h 6857999"/>
              <a:gd name="connsiteX154" fmla="*/ 6184304 w 12193200"/>
              <a:gd name="connsiteY154" fmla="*/ 1852040 h 6857999"/>
              <a:gd name="connsiteX155" fmla="*/ 6184304 w 12193200"/>
              <a:gd name="connsiteY155" fmla="*/ 1671302 h 6857999"/>
              <a:gd name="connsiteX156" fmla="*/ 3191152 w 12193200"/>
              <a:gd name="connsiteY156" fmla="*/ 1671302 h 6857999"/>
              <a:gd name="connsiteX157" fmla="*/ 3191152 w 12193200"/>
              <a:gd name="connsiteY157" fmla="*/ 1852040 h 6857999"/>
              <a:gd name="connsiteX158" fmla="*/ 5999116 w 12193200"/>
              <a:gd name="connsiteY158" fmla="*/ 1852040 h 6857999"/>
              <a:gd name="connsiteX159" fmla="*/ 5999116 w 12193200"/>
              <a:gd name="connsiteY159" fmla="*/ 1671302 h 6857999"/>
              <a:gd name="connsiteX160" fmla="*/ 3004803 w 12193200"/>
              <a:gd name="connsiteY160" fmla="*/ 1671302 h 6857999"/>
              <a:gd name="connsiteX161" fmla="*/ 3004803 w 12193200"/>
              <a:gd name="connsiteY161" fmla="*/ 1852040 h 6857999"/>
              <a:gd name="connsiteX162" fmla="*/ 3183952 w 12193200"/>
              <a:gd name="connsiteY162" fmla="*/ 1852040 h 6857999"/>
              <a:gd name="connsiteX163" fmla="*/ 3183952 w 12193200"/>
              <a:gd name="connsiteY163" fmla="*/ 1671302 h 6857999"/>
              <a:gd name="connsiteX164" fmla="*/ 190221 w 12193200"/>
              <a:gd name="connsiteY164" fmla="*/ 1671302 h 6857999"/>
              <a:gd name="connsiteX165" fmla="*/ 190221 w 12193200"/>
              <a:gd name="connsiteY165" fmla="*/ 1852040 h 6857999"/>
              <a:gd name="connsiteX166" fmla="*/ 2997602 w 12193200"/>
              <a:gd name="connsiteY166" fmla="*/ 1852040 h 6857999"/>
              <a:gd name="connsiteX167" fmla="*/ 2997602 w 12193200"/>
              <a:gd name="connsiteY167" fmla="*/ 1671302 h 6857999"/>
              <a:gd name="connsiteX168" fmla="*/ 9193444 w 12193200"/>
              <a:gd name="connsiteY168" fmla="*/ 190219 h 6857999"/>
              <a:gd name="connsiteX169" fmla="*/ 9193444 w 12193200"/>
              <a:gd name="connsiteY169" fmla="*/ 1664102 h 6857999"/>
              <a:gd name="connsiteX170" fmla="*/ 12001406 w 12193200"/>
              <a:gd name="connsiteY170" fmla="*/ 1664102 h 6857999"/>
              <a:gd name="connsiteX171" fmla="*/ 12001406 w 12193200"/>
              <a:gd name="connsiteY171" fmla="*/ 190219 h 6857999"/>
              <a:gd name="connsiteX172" fmla="*/ 9006666 w 12193200"/>
              <a:gd name="connsiteY172" fmla="*/ 190219 h 6857999"/>
              <a:gd name="connsiteX173" fmla="*/ 9006666 w 12193200"/>
              <a:gd name="connsiteY173" fmla="*/ 1664102 h 6857999"/>
              <a:gd name="connsiteX174" fmla="*/ 9186244 w 12193200"/>
              <a:gd name="connsiteY174" fmla="*/ 1664102 h 6857999"/>
              <a:gd name="connsiteX175" fmla="*/ 9186244 w 12193200"/>
              <a:gd name="connsiteY175" fmla="*/ 190219 h 6857999"/>
              <a:gd name="connsiteX176" fmla="*/ 6191504 w 12193200"/>
              <a:gd name="connsiteY176" fmla="*/ 190219 h 6857999"/>
              <a:gd name="connsiteX177" fmla="*/ 6191504 w 12193200"/>
              <a:gd name="connsiteY177" fmla="*/ 1664102 h 6857999"/>
              <a:gd name="connsiteX178" fmla="*/ 8999466 w 12193200"/>
              <a:gd name="connsiteY178" fmla="*/ 1664102 h 6857999"/>
              <a:gd name="connsiteX179" fmla="*/ 8999466 w 12193200"/>
              <a:gd name="connsiteY179" fmla="*/ 190219 h 6857999"/>
              <a:gd name="connsiteX180" fmla="*/ 6006316 w 12193200"/>
              <a:gd name="connsiteY180" fmla="*/ 190219 h 6857999"/>
              <a:gd name="connsiteX181" fmla="*/ 6006316 w 12193200"/>
              <a:gd name="connsiteY181" fmla="*/ 1664102 h 6857999"/>
              <a:gd name="connsiteX182" fmla="*/ 6184304 w 12193200"/>
              <a:gd name="connsiteY182" fmla="*/ 1664102 h 6857999"/>
              <a:gd name="connsiteX183" fmla="*/ 6184304 w 12193200"/>
              <a:gd name="connsiteY183" fmla="*/ 190219 h 6857999"/>
              <a:gd name="connsiteX184" fmla="*/ 3191152 w 12193200"/>
              <a:gd name="connsiteY184" fmla="*/ 190219 h 6857999"/>
              <a:gd name="connsiteX185" fmla="*/ 3191152 w 12193200"/>
              <a:gd name="connsiteY185" fmla="*/ 1664102 h 6857999"/>
              <a:gd name="connsiteX186" fmla="*/ 5999116 w 12193200"/>
              <a:gd name="connsiteY186" fmla="*/ 1664102 h 6857999"/>
              <a:gd name="connsiteX187" fmla="*/ 5999116 w 12193200"/>
              <a:gd name="connsiteY187" fmla="*/ 190219 h 6857999"/>
              <a:gd name="connsiteX188" fmla="*/ 3004803 w 12193200"/>
              <a:gd name="connsiteY188" fmla="*/ 190219 h 6857999"/>
              <a:gd name="connsiteX189" fmla="*/ 3004803 w 12193200"/>
              <a:gd name="connsiteY189" fmla="*/ 1664102 h 6857999"/>
              <a:gd name="connsiteX190" fmla="*/ 3183952 w 12193200"/>
              <a:gd name="connsiteY190" fmla="*/ 1664102 h 6857999"/>
              <a:gd name="connsiteX191" fmla="*/ 3183952 w 12193200"/>
              <a:gd name="connsiteY191" fmla="*/ 190219 h 6857999"/>
              <a:gd name="connsiteX192" fmla="*/ 190221 w 12193200"/>
              <a:gd name="connsiteY192" fmla="*/ 190219 h 6857999"/>
              <a:gd name="connsiteX193" fmla="*/ 190221 w 12193200"/>
              <a:gd name="connsiteY193" fmla="*/ 1664102 h 6857999"/>
              <a:gd name="connsiteX194" fmla="*/ 2997602 w 12193200"/>
              <a:gd name="connsiteY194" fmla="*/ 1664102 h 6857999"/>
              <a:gd name="connsiteX195" fmla="*/ 2997602 w 12193200"/>
              <a:gd name="connsiteY195" fmla="*/ 190219 h 6857999"/>
              <a:gd name="connsiteX196" fmla="*/ 183021 w 12193200"/>
              <a:gd name="connsiteY196" fmla="*/ 0 h 6857999"/>
              <a:gd name="connsiteX197" fmla="*/ 190221 w 12193200"/>
              <a:gd name="connsiteY197" fmla="*/ 0 h 6857999"/>
              <a:gd name="connsiteX198" fmla="*/ 190221 w 12193200"/>
              <a:gd name="connsiteY198" fmla="*/ 183019 h 6857999"/>
              <a:gd name="connsiteX199" fmla="*/ 2997602 w 12193200"/>
              <a:gd name="connsiteY199" fmla="*/ 183019 h 6857999"/>
              <a:gd name="connsiteX200" fmla="*/ 2997602 w 12193200"/>
              <a:gd name="connsiteY200" fmla="*/ 0 h 6857999"/>
              <a:gd name="connsiteX201" fmla="*/ 3004803 w 12193200"/>
              <a:gd name="connsiteY201" fmla="*/ 0 h 6857999"/>
              <a:gd name="connsiteX202" fmla="*/ 3004803 w 12193200"/>
              <a:gd name="connsiteY202" fmla="*/ 183019 h 6857999"/>
              <a:gd name="connsiteX203" fmla="*/ 3183952 w 12193200"/>
              <a:gd name="connsiteY203" fmla="*/ 183019 h 6857999"/>
              <a:gd name="connsiteX204" fmla="*/ 3183952 w 12193200"/>
              <a:gd name="connsiteY204" fmla="*/ 0 h 6857999"/>
              <a:gd name="connsiteX205" fmla="*/ 3191152 w 12193200"/>
              <a:gd name="connsiteY205" fmla="*/ 0 h 6857999"/>
              <a:gd name="connsiteX206" fmla="*/ 3191152 w 12193200"/>
              <a:gd name="connsiteY206" fmla="*/ 183019 h 6857999"/>
              <a:gd name="connsiteX207" fmla="*/ 5999116 w 12193200"/>
              <a:gd name="connsiteY207" fmla="*/ 183019 h 6857999"/>
              <a:gd name="connsiteX208" fmla="*/ 5999116 w 12193200"/>
              <a:gd name="connsiteY208" fmla="*/ 0 h 6857999"/>
              <a:gd name="connsiteX209" fmla="*/ 6006316 w 12193200"/>
              <a:gd name="connsiteY209" fmla="*/ 0 h 6857999"/>
              <a:gd name="connsiteX210" fmla="*/ 6006316 w 12193200"/>
              <a:gd name="connsiteY210" fmla="*/ 183019 h 6857999"/>
              <a:gd name="connsiteX211" fmla="*/ 6184304 w 12193200"/>
              <a:gd name="connsiteY211" fmla="*/ 183019 h 6857999"/>
              <a:gd name="connsiteX212" fmla="*/ 6184304 w 12193200"/>
              <a:gd name="connsiteY212" fmla="*/ 0 h 6857999"/>
              <a:gd name="connsiteX213" fmla="*/ 6191504 w 12193200"/>
              <a:gd name="connsiteY213" fmla="*/ 0 h 6857999"/>
              <a:gd name="connsiteX214" fmla="*/ 6191504 w 12193200"/>
              <a:gd name="connsiteY214" fmla="*/ 183019 h 6857999"/>
              <a:gd name="connsiteX215" fmla="*/ 8999466 w 12193200"/>
              <a:gd name="connsiteY215" fmla="*/ 183019 h 6857999"/>
              <a:gd name="connsiteX216" fmla="*/ 8999466 w 12193200"/>
              <a:gd name="connsiteY216" fmla="*/ 0 h 6857999"/>
              <a:gd name="connsiteX217" fmla="*/ 9006666 w 12193200"/>
              <a:gd name="connsiteY217" fmla="*/ 0 h 6857999"/>
              <a:gd name="connsiteX218" fmla="*/ 9006666 w 12193200"/>
              <a:gd name="connsiteY218" fmla="*/ 183019 h 6857999"/>
              <a:gd name="connsiteX219" fmla="*/ 9186244 w 12193200"/>
              <a:gd name="connsiteY219" fmla="*/ 183019 h 6857999"/>
              <a:gd name="connsiteX220" fmla="*/ 9186244 w 12193200"/>
              <a:gd name="connsiteY220" fmla="*/ 1 h 6857999"/>
              <a:gd name="connsiteX221" fmla="*/ 9193444 w 12193200"/>
              <a:gd name="connsiteY221" fmla="*/ 1 h 6857999"/>
              <a:gd name="connsiteX222" fmla="*/ 9193444 w 12193200"/>
              <a:gd name="connsiteY222" fmla="*/ 183019 h 6857999"/>
              <a:gd name="connsiteX223" fmla="*/ 12001406 w 12193200"/>
              <a:gd name="connsiteY223" fmla="*/ 183019 h 6857999"/>
              <a:gd name="connsiteX224" fmla="*/ 12001406 w 12193200"/>
              <a:gd name="connsiteY224" fmla="*/ 1 h 6857999"/>
              <a:gd name="connsiteX225" fmla="*/ 12008606 w 12193200"/>
              <a:gd name="connsiteY225" fmla="*/ 1 h 6857999"/>
              <a:gd name="connsiteX226" fmla="*/ 12008606 w 12193200"/>
              <a:gd name="connsiteY226" fmla="*/ 183019 h 6857999"/>
              <a:gd name="connsiteX227" fmla="*/ 12193200 w 12193200"/>
              <a:gd name="connsiteY227" fmla="*/ 183019 h 6857999"/>
              <a:gd name="connsiteX228" fmla="*/ 12193200 w 12193200"/>
              <a:gd name="connsiteY228" fmla="*/ 190219 h 6857999"/>
              <a:gd name="connsiteX229" fmla="*/ 12008606 w 12193200"/>
              <a:gd name="connsiteY229" fmla="*/ 190219 h 6857999"/>
              <a:gd name="connsiteX230" fmla="*/ 12008606 w 12193200"/>
              <a:gd name="connsiteY230" fmla="*/ 1664102 h 6857999"/>
              <a:gd name="connsiteX231" fmla="*/ 12193200 w 12193200"/>
              <a:gd name="connsiteY231" fmla="*/ 1664102 h 6857999"/>
              <a:gd name="connsiteX232" fmla="*/ 12193200 w 12193200"/>
              <a:gd name="connsiteY232" fmla="*/ 1671302 h 6857999"/>
              <a:gd name="connsiteX233" fmla="*/ 12008606 w 12193200"/>
              <a:gd name="connsiteY233" fmla="*/ 1671302 h 6857999"/>
              <a:gd name="connsiteX234" fmla="*/ 12008606 w 12193200"/>
              <a:gd name="connsiteY234" fmla="*/ 1852040 h 6857999"/>
              <a:gd name="connsiteX235" fmla="*/ 12193200 w 12193200"/>
              <a:gd name="connsiteY235" fmla="*/ 1852040 h 6857999"/>
              <a:gd name="connsiteX236" fmla="*/ 12193200 w 12193200"/>
              <a:gd name="connsiteY236" fmla="*/ 1859240 h 6857999"/>
              <a:gd name="connsiteX237" fmla="*/ 12008606 w 12193200"/>
              <a:gd name="connsiteY237" fmla="*/ 1859240 h 6857999"/>
              <a:gd name="connsiteX238" fmla="*/ 12008606 w 12193200"/>
              <a:gd name="connsiteY238" fmla="*/ 3332115 h 6857999"/>
              <a:gd name="connsiteX239" fmla="*/ 12193200 w 12193200"/>
              <a:gd name="connsiteY239" fmla="*/ 3332115 h 6857999"/>
              <a:gd name="connsiteX240" fmla="*/ 12193200 w 12193200"/>
              <a:gd name="connsiteY240" fmla="*/ 3339315 h 6857999"/>
              <a:gd name="connsiteX241" fmla="*/ 12008606 w 12193200"/>
              <a:gd name="connsiteY241" fmla="*/ 3339315 h 6857999"/>
              <a:gd name="connsiteX242" fmla="*/ 12008606 w 12193200"/>
              <a:gd name="connsiteY242" fmla="*/ 3517303 h 6857999"/>
              <a:gd name="connsiteX243" fmla="*/ 12193200 w 12193200"/>
              <a:gd name="connsiteY243" fmla="*/ 3517303 h 6857999"/>
              <a:gd name="connsiteX244" fmla="*/ 12193200 w 12193200"/>
              <a:gd name="connsiteY244" fmla="*/ 3524503 h 6857999"/>
              <a:gd name="connsiteX245" fmla="*/ 12008606 w 12193200"/>
              <a:gd name="connsiteY245" fmla="*/ 3524503 h 6857999"/>
              <a:gd name="connsiteX246" fmla="*/ 12008606 w 12193200"/>
              <a:gd name="connsiteY246" fmla="*/ 4998966 h 6857999"/>
              <a:gd name="connsiteX247" fmla="*/ 12193200 w 12193200"/>
              <a:gd name="connsiteY247" fmla="*/ 4998966 h 6857999"/>
              <a:gd name="connsiteX248" fmla="*/ 12193200 w 12193200"/>
              <a:gd name="connsiteY248" fmla="*/ 5006166 h 6857999"/>
              <a:gd name="connsiteX249" fmla="*/ 12008606 w 12193200"/>
              <a:gd name="connsiteY249" fmla="*/ 5006166 h 6857999"/>
              <a:gd name="connsiteX250" fmla="*/ 12008606 w 12193200"/>
              <a:gd name="connsiteY250" fmla="*/ 5185743 h 6857999"/>
              <a:gd name="connsiteX251" fmla="*/ 12193200 w 12193200"/>
              <a:gd name="connsiteY251" fmla="*/ 5185743 h 6857999"/>
              <a:gd name="connsiteX252" fmla="*/ 12193200 w 12193200"/>
              <a:gd name="connsiteY252" fmla="*/ 5192943 h 6857999"/>
              <a:gd name="connsiteX253" fmla="*/ 12008606 w 12193200"/>
              <a:gd name="connsiteY253" fmla="*/ 5192943 h 6857999"/>
              <a:gd name="connsiteX254" fmla="*/ 12008606 w 12193200"/>
              <a:gd name="connsiteY254" fmla="*/ 6668993 h 6857999"/>
              <a:gd name="connsiteX255" fmla="*/ 12193200 w 12193200"/>
              <a:gd name="connsiteY255" fmla="*/ 6668993 h 6857999"/>
              <a:gd name="connsiteX256" fmla="*/ 12193200 w 12193200"/>
              <a:gd name="connsiteY256" fmla="*/ 6676193 h 6857999"/>
              <a:gd name="connsiteX257" fmla="*/ 12008606 w 12193200"/>
              <a:gd name="connsiteY257" fmla="*/ 6676193 h 6857999"/>
              <a:gd name="connsiteX258" fmla="*/ 12008606 w 12193200"/>
              <a:gd name="connsiteY258" fmla="*/ 6857999 h 6857999"/>
              <a:gd name="connsiteX259" fmla="*/ 12001406 w 12193200"/>
              <a:gd name="connsiteY259" fmla="*/ 6857999 h 6857999"/>
              <a:gd name="connsiteX260" fmla="*/ 12001406 w 12193200"/>
              <a:gd name="connsiteY260" fmla="*/ 6676193 h 6857999"/>
              <a:gd name="connsiteX261" fmla="*/ 9193444 w 12193200"/>
              <a:gd name="connsiteY261" fmla="*/ 6676193 h 6857999"/>
              <a:gd name="connsiteX262" fmla="*/ 9193444 w 12193200"/>
              <a:gd name="connsiteY262" fmla="*/ 6857999 h 6857999"/>
              <a:gd name="connsiteX263" fmla="*/ 9186244 w 12193200"/>
              <a:gd name="connsiteY263" fmla="*/ 6857999 h 6857999"/>
              <a:gd name="connsiteX264" fmla="*/ 9186244 w 12193200"/>
              <a:gd name="connsiteY264" fmla="*/ 6676193 h 6857999"/>
              <a:gd name="connsiteX265" fmla="*/ 9006666 w 12193200"/>
              <a:gd name="connsiteY265" fmla="*/ 6676193 h 6857999"/>
              <a:gd name="connsiteX266" fmla="*/ 9006666 w 12193200"/>
              <a:gd name="connsiteY266" fmla="*/ 6857999 h 6857999"/>
              <a:gd name="connsiteX267" fmla="*/ 8999466 w 12193200"/>
              <a:gd name="connsiteY267" fmla="*/ 6857999 h 6857999"/>
              <a:gd name="connsiteX268" fmla="*/ 8999466 w 12193200"/>
              <a:gd name="connsiteY268" fmla="*/ 6676193 h 6857999"/>
              <a:gd name="connsiteX269" fmla="*/ 6191504 w 12193200"/>
              <a:gd name="connsiteY269" fmla="*/ 6676193 h 6857999"/>
              <a:gd name="connsiteX270" fmla="*/ 6191504 w 12193200"/>
              <a:gd name="connsiteY270" fmla="*/ 6857999 h 6857999"/>
              <a:gd name="connsiteX271" fmla="*/ 6184304 w 12193200"/>
              <a:gd name="connsiteY271" fmla="*/ 6857999 h 6857999"/>
              <a:gd name="connsiteX272" fmla="*/ 6184304 w 12193200"/>
              <a:gd name="connsiteY272" fmla="*/ 6676193 h 6857999"/>
              <a:gd name="connsiteX273" fmla="*/ 6006316 w 12193200"/>
              <a:gd name="connsiteY273" fmla="*/ 6676193 h 6857999"/>
              <a:gd name="connsiteX274" fmla="*/ 6006316 w 12193200"/>
              <a:gd name="connsiteY274" fmla="*/ 6857999 h 6857999"/>
              <a:gd name="connsiteX275" fmla="*/ 5999116 w 12193200"/>
              <a:gd name="connsiteY275" fmla="*/ 6857999 h 6857999"/>
              <a:gd name="connsiteX276" fmla="*/ 5999116 w 12193200"/>
              <a:gd name="connsiteY276" fmla="*/ 6676193 h 6857999"/>
              <a:gd name="connsiteX277" fmla="*/ 3191152 w 12193200"/>
              <a:gd name="connsiteY277" fmla="*/ 6676193 h 6857999"/>
              <a:gd name="connsiteX278" fmla="*/ 3191152 w 12193200"/>
              <a:gd name="connsiteY278" fmla="*/ 6857999 h 6857999"/>
              <a:gd name="connsiteX279" fmla="*/ 3183952 w 12193200"/>
              <a:gd name="connsiteY279" fmla="*/ 6857999 h 6857999"/>
              <a:gd name="connsiteX280" fmla="*/ 3183952 w 12193200"/>
              <a:gd name="connsiteY280" fmla="*/ 6676193 h 6857999"/>
              <a:gd name="connsiteX281" fmla="*/ 3004803 w 12193200"/>
              <a:gd name="connsiteY281" fmla="*/ 6676193 h 6857999"/>
              <a:gd name="connsiteX282" fmla="*/ 3004803 w 12193200"/>
              <a:gd name="connsiteY282" fmla="*/ 6857999 h 6857999"/>
              <a:gd name="connsiteX283" fmla="*/ 2997602 w 12193200"/>
              <a:gd name="connsiteY283" fmla="*/ 6857999 h 6857999"/>
              <a:gd name="connsiteX284" fmla="*/ 2997602 w 12193200"/>
              <a:gd name="connsiteY284" fmla="*/ 6676193 h 6857999"/>
              <a:gd name="connsiteX285" fmla="*/ 190221 w 12193200"/>
              <a:gd name="connsiteY285" fmla="*/ 6676193 h 6857999"/>
              <a:gd name="connsiteX286" fmla="*/ 190221 w 12193200"/>
              <a:gd name="connsiteY286" fmla="*/ 6857999 h 6857999"/>
              <a:gd name="connsiteX287" fmla="*/ 183021 w 12193200"/>
              <a:gd name="connsiteY287" fmla="*/ 6857999 h 6857999"/>
              <a:gd name="connsiteX288" fmla="*/ 183021 w 12193200"/>
              <a:gd name="connsiteY288" fmla="*/ 6676193 h 6857999"/>
              <a:gd name="connsiteX289" fmla="*/ 0 w 12193200"/>
              <a:gd name="connsiteY289" fmla="*/ 6676193 h 6857999"/>
              <a:gd name="connsiteX290" fmla="*/ 0 w 12193200"/>
              <a:gd name="connsiteY290" fmla="*/ 6668993 h 6857999"/>
              <a:gd name="connsiteX291" fmla="*/ 183021 w 12193200"/>
              <a:gd name="connsiteY291" fmla="*/ 6668993 h 6857999"/>
              <a:gd name="connsiteX292" fmla="*/ 183021 w 12193200"/>
              <a:gd name="connsiteY292" fmla="*/ 5192943 h 6857999"/>
              <a:gd name="connsiteX293" fmla="*/ 0 w 12193200"/>
              <a:gd name="connsiteY293" fmla="*/ 5192943 h 6857999"/>
              <a:gd name="connsiteX294" fmla="*/ 0 w 12193200"/>
              <a:gd name="connsiteY294" fmla="*/ 5185743 h 6857999"/>
              <a:gd name="connsiteX295" fmla="*/ 183021 w 12193200"/>
              <a:gd name="connsiteY295" fmla="*/ 5185743 h 6857999"/>
              <a:gd name="connsiteX296" fmla="*/ 183021 w 12193200"/>
              <a:gd name="connsiteY296" fmla="*/ 5006166 h 6857999"/>
              <a:gd name="connsiteX297" fmla="*/ 1 w 12193200"/>
              <a:gd name="connsiteY297" fmla="*/ 5006166 h 6857999"/>
              <a:gd name="connsiteX298" fmla="*/ 1 w 12193200"/>
              <a:gd name="connsiteY298" fmla="*/ 4998966 h 6857999"/>
              <a:gd name="connsiteX299" fmla="*/ 183021 w 12193200"/>
              <a:gd name="connsiteY299" fmla="*/ 4998966 h 6857999"/>
              <a:gd name="connsiteX300" fmla="*/ 183021 w 12193200"/>
              <a:gd name="connsiteY300" fmla="*/ 3524503 h 6857999"/>
              <a:gd name="connsiteX301" fmla="*/ 1 w 12193200"/>
              <a:gd name="connsiteY301" fmla="*/ 3524503 h 6857999"/>
              <a:gd name="connsiteX302" fmla="*/ 1 w 12193200"/>
              <a:gd name="connsiteY302" fmla="*/ 3517303 h 6857999"/>
              <a:gd name="connsiteX303" fmla="*/ 183021 w 12193200"/>
              <a:gd name="connsiteY303" fmla="*/ 3517303 h 6857999"/>
              <a:gd name="connsiteX304" fmla="*/ 183021 w 12193200"/>
              <a:gd name="connsiteY304" fmla="*/ 3339315 h 6857999"/>
              <a:gd name="connsiteX305" fmla="*/ 1 w 12193200"/>
              <a:gd name="connsiteY305" fmla="*/ 3339315 h 6857999"/>
              <a:gd name="connsiteX306" fmla="*/ 1 w 12193200"/>
              <a:gd name="connsiteY306" fmla="*/ 3332115 h 6857999"/>
              <a:gd name="connsiteX307" fmla="*/ 183021 w 12193200"/>
              <a:gd name="connsiteY307" fmla="*/ 3332115 h 6857999"/>
              <a:gd name="connsiteX308" fmla="*/ 183021 w 12193200"/>
              <a:gd name="connsiteY308" fmla="*/ 1859240 h 6857999"/>
              <a:gd name="connsiteX309" fmla="*/ 1 w 12193200"/>
              <a:gd name="connsiteY309" fmla="*/ 1859240 h 6857999"/>
              <a:gd name="connsiteX310" fmla="*/ 1 w 12193200"/>
              <a:gd name="connsiteY310" fmla="*/ 1852040 h 6857999"/>
              <a:gd name="connsiteX311" fmla="*/ 183021 w 12193200"/>
              <a:gd name="connsiteY311" fmla="*/ 1852040 h 6857999"/>
              <a:gd name="connsiteX312" fmla="*/ 183021 w 12193200"/>
              <a:gd name="connsiteY312" fmla="*/ 1671302 h 6857999"/>
              <a:gd name="connsiteX313" fmla="*/ 1 w 12193200"/>
              <a:gd name="connsiteY313" fmla="*/ 1671302 h 6857999"/>
              <a:gd name="connsiteX314" fmla="*/ 1 w 12193200"/>
              <a:gd name="connsiteY314" fmla="*/ 1664102 h 6857999"/>
              <a:gd name="connsiteX315" fmla="*/ 183021 w 12193200"/>
              <a:gd name="connsiteY315" fmla="*/ 1664102 h 6857999"/>
              <a:gd name="connsiteX316" fmla="*/ 183021 w 12193200"/>
              <a:gd name="connsiteY316" fmla="*/ 190219 h 6857999"/>
              <a:gd name="connsiteX317" fmla="*/ 1 w 12193200"/>
              <a:gd name="connsiteY317" fmla="*/ 190219 h 6857999"/>
              <a:gd name="connsiteX318" fmla="*/ 1 w 12193200"/>
              <a:gd name="connsiteY318" fmla="*/ 183019 h 6857999"/>
              <a:gd name="connsiteX319" fmla="*/ 183021 w 12193200"/>
              <a:gd name="connsiteY319" fmla="*/ 18301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2193200" h="6857999">
                <a:moveTo>
                  <a:pt x="9193444" y="5192943"/>
                </a:moveTo>
                <a:lnTo>
                  <a:pt x="9193444" y="6668993"/>
                </a:lnTo>
                <a:lnTo>
                  <a:pt x="12001406" y="6668993"/>
                </a:lnTo>
                <a:lnTo>
                  <a:pt x="12001406" y="5192943"/>
                </a:lnTo>
                <a:close/>
                <a:moveTo>
                  <a:pt x="9006666" y="5192943"/>
                </a:moveTo>
                <a:lnTo>
                  <a:pt x="9006666" y="6668993"/>
                </a:lnTo>
                <a:lnTo>
                  <a:pt x="9186244" y="6668993"/>
                </a:lnTo>
                <a:lnTo>
                  <a:pt x="9186244" y="5192943"/>
                </a:lnTo>
                <a:close/>
                <a:moveTo>
                  <a:pt x="6191504" y="5192943"/>
                </a:moveTo>
                <a:lnTo>
                  <a:pt x="6191504" y="6668993"/>
                </a:lnTo>
                <a:lnTo>
                  <a:pt x="8999466" y="6668993"/>
                </a:lnTo>
                <a:lnTo>
                  <a:pt x="8999466" y="5192943"/>
                </a:lnTo>
                <a:close/>
                <a:moveTo>
                  <a:pt x="6006316" y="5192943"/>
                </a:moveTo>
                <a:lnTo>
                  <a:pt x="6006316" y="6668993"/>
                </a:lnTo>
                <a:lnTo>
                  <a:pt x="6184304" y="6668993"/>
                </a:lnTo>
                <a:lnTo>
                  <a:pt x="6184304" y="5192943"/>
                </a:lnTo>
                <a:close/>
                <a:moveTo>
                  <a:pt x="3191152" y="5192943"/>
                </a:moveTo>
                <a:lnTo>
                  <a:pt x="3191152" y="6668993"/>
                </a:lnTo>
                <a:lnTo>
                  <a:pt x="5999116" y="6668993"/>
                </a:lnTo>
                <a:lnTo>
                  <a:pt x="5999116" y="5192943"/>
                </a:lnTo>
                <a:close/>
                <a:moveTo>
                  <a:pt x="3004803" y="5192943"/>
                </a:moveTo>
                <a:lnTo>
                  <a:pt x="3004803" y="6668993"/>
                </a:lnTo>
                <a:lnTo>
                  <a:pt x="3183952" y="6668993"/>
                </a:lnTo>
                <a:lnTo>
                  <a:pt x="3183952" y="5192943"/>
                </a:lnTo>
                <a:close/>
                <a:moveTo>
                  <a:pt x="190221" y="5192943"/>
                </a:moveTo>
                <a:lnTo>
                  <a:pt x="190221" y="6668993"/>
                </a:lnTo>
                <a:lnTo>
                  <a:pt x="2997602" y="6668993"/>
                </a:lnTo>
                <a:lnTo>
                  <a:pt x="2997602" y="5192943"/>
                </a:lnTo>
                <a:close/>
                <a:moveTo>
                  <a:pt x="9193444" y="5006166"/>
                </a:moveTo>
                <a:lnTo>
                  <a:pt x="9193444" y="5185743"/>
                </a:lnTo>
                <a:lnTo>
                  <a:pt x="12001406" y="5185743"/>
                </a:lnTo>
                <a:lnTo>
                  <a:pt x="12001406" y="5006166"/>
                </a:lnTo>
                <a:close/>
                <a:moveTo>
                  <a:pt x="9006666" y="5006166"/>
                </a:moveTo>
                <a:lnTo>
                  <a:pt x="9006666" y="5185743"/>
                </a:lnTo>
                <a:lnTo>
                  <a:pt x="9186244" y="5185743"/>
                </a:lnTo>
                <a:lnTo>
                  <a:pt x="9186244" y="5006166"/>
                </a:lnTo>
                <a:close/>
                <a:moveTo>
                  <a:pt x="6191504" y="5006166"/>
                </a:moveTo>
                <a:lnTo>
                  <a:pt x="6191504" y="5185743"/>
                </a:lnTo>
                <a:lnTo>
                  <a:pt x="8999466" y="5185743"/>
                </a:lnTo>
                <a:lnTo>
                  <a:pt x="8999466" y="5006166"/>
                </a:lnTo>
                <a:close/>
                <a:moveTo>
                  <a:pt x="6006316" y="5006166"/>
                </a:moveTo>
                <a:lnTo>
                  <a:pt x="6006316" y="5185743"/>
                </a:lnTo>
                <a:lnTo>
                  <a:pt x="6184304" y="5185743"/>
                </a:lnTo>
                <a:lnTo>
                  <a:pt x="6184304" y="5006166"/>
                </a:lnTo>
                <a:close/>
                <a:moveTo>
                  <a:pt x="3191152" y="5006166"/>
                </a:moveTo>
                <a:lnTo>
                  <a:pt x="3191152" y="5185743"/>
                </a:lnTo>
                <a:lnTo>
                  <a:pt x="5999116" y="5185743"/>
                </a:lnTo>
                <a:lnTo>
                  <a:pt x="5999116" y="5006166"/>
                </a:lnTo>
                <a:close/>
                <a:moveTo>
                  <a:pt x="3004803" y="5006166"/>
                </a:moveTo>
                <a:lnTo>
                  <a:pt x="3004803" y="5185743"/>
                </a:lnTo>
                <a:lnTo>
                  <a:pt x="3183952" y="5185743"/>
                </a:lnTo>
                <a:lnTo>
                  <a:pt x="3183952" y="5006166"/>
                </a:lnTo>
                <a:close/>
                <a:moveTo>
                  <a:pt x="190221" y="5006166"/>
                </a:moveTo>
                <a:lnTo>
                  <a:pt x="190221" y="5185743"/>
                </a:lnTo>
                <a:lnTo>
                  <a:pt x="2997602" y="5185743"/>
                </a:lnTo>
                <a:lnTo>
                  <a:pt x="2997602" y="5006166"/>
                </a:lnTo>
                <a:close/>
                <a:moveTo>
                  <a:pt x="9193444" y="3524503"/>
                </a:moveTo>
                <a:lnTo>
                  <a:pt x="9193444" y="4998966"/>
                </a:lnTo>
                <a:lnTo>
                  <a:pt x="12001406" y="4998966"/>
                </a:lnTo>
                <a:lnTo>
                  <a:pt x="12001406" y="3524503"/>
                </a:lnTo>
                <a:close/>
                <a:moveTo>
                  <a:pt x="9006666" y="3524503"/>
                </a:moveTo>
                <a:lnTo>
                  <a:pt x="9006666" y="4998966"/>
                </a:lnTo>
                <a:lnTo>
                  <a:pt x="9186244" y="4998966"/>
                </a:lnTo>
                <a:lnTo>
                  <a:pt x="9186244" y="3524503"/>
                </a:lnTo>
                <a:close/>
                <a:moveTo>
                  <a:pt x="6191504" y="3524503"/>
                </a:moveTo>
                <a:lnTo>
                  <a:pt x="6191504" y="4998966"/>
                </a:lnTo>
                <a:lnTo>
                  <a:pt x="8999466" y="4998966"/>
                </a:lnTo>
                <a:lnTo>
                  <a:pt x="8999466" y="3524503"/>
                </a:lnTo>
                <a:close/>
                <a:moveTo>
                  <a:pt x="6006316" y="3524503"/>
                </a:moveTo>
                <a:lnTo>
                  <a:pt x="6006316" y="4998966"/>
                </a:lnTo>
                <a:lnTo>
                  <a:pt x="6184304" y="4998966"/>
                </a:lnTo>
                <a:lnTo>
                  <a:pt x="6184304" y="3524503"/>
                </a:lnTo>
                <a:close/>
                <a:moveTo>
                  <a:pt x="3191152" y="3524503"/>
                </a:moveTo>
                <a:lnTo>
                  <a:pt x="3191152" y="4998966"/>
                </a:lnTo>
                <a:lnTo>
                  <a:pt x="5999116" y="4998966"/>
                </a:lnTo>
                <a:lnTo>
                  <a:pt x="5999116" y="3524503"/>
                </a:lnTo>
                <a:close/>
                <a:moveTo>
                  <a:pt x="3004803" y="3524503"/>
                </a:moveTo>
                <a:lnTo>
                  <a:pt x="3004803" y="4998966"/>
                </a:lnTo>
                <a:lnTo>
                  <a:pt x="3183952" y="4998966"/>
                </a:lnTo>
                <a:lnTo>
                  <a:pt x="3183952" y="3524503"/>
                </a:lnTo>
                <a:close/>
                <a:moveTo>
                  <a:pt x="190221" y="3524503"/>
                </a:moveTo>
                <a:lnTo>
                  <a:pt x="190221" y="4998966"/>
                </a:lnTo>
                <a:lnTo>
                  <a:pt x="2997602" y="4998966"/>
                </a:lnTo>
                <a:lnTo>
                  <a:pt x="2997602" y="3524503"/>
                </a:lnTo>
                <a:close/>
                <a:moveTo>
                  <a:pt x="9193444" y="3339315"/>
                </a:moveTo>
                <a:lnTo>
                  <a:pt x="9193444" y="3517303"/>
                </a:lnTo>
                <a:lnTo>
                  <a:pt x="12001406" y="3517303"/>
                </a:lnTo>
                <a:lnTo>
                  <a:pt x="12001406" y="3339315"/>
                </a:lnTo>
                <a:close/>
                <a:moveTo>
                  <a:pt x="9006666" y="3339315"/>
                </a:moveTo>
                <a:lnTo>
                  <a:pt x="9006666" y="3517303"/>
                </a:lnTo>
                <a:lnTo>
                  <a:pt x="9186244" y="3517303"/>
                </a:lnTo>
                <a:lnTo>
                  <a:pt x="9186244" y="3339315"/>
                </a:lnTo>
                <a:close/>
                <a:moveTo>
                  <a:pt x="6191504" y="3339315"/>
                </a:moveTo>
                <a:lnTo>
                  <a:pt x="6191504" y="3517303"/>
                </a:lnTo>
                <a:lnTo>
                  <a:pt x="8999466" y="3517303"/>
                </a:lnTo>
                <a:lnTo>
                  <a:pt x="8999466" y="3339315"/>
                </a:lnTo>
                <a:close/>
                <a:moveTo>
                  <a:pt x="6006316" y="3339315"/>
                </a:moveTo>
                <a:lnTo>
                  <a:pt x="6006316" y="3517303"/>
                </a:lnTo>
                <a:lnTo>
                  <a:pt x="6184304" y="3517303"/>
                </a:lnTo>
                <a:lnTo>
                  <a:pt x="6184304" y="3339315"/>
                </a:lnTo>
                <a:close/>
                <a:moveTo>
                  <a:pt x="3191152" y="3339315"/>
                </a:moveTo>
                <a:lnTo>
                  <a:pt x="3191152" y="3517303"/>
                </a:lnTo>
                <a:lnTo>
                  <a:pt x="5999116" y="3517303"/>
                </a:lnTo>
                <a:lnTo>
                  <a:pt x="5999116" y="3339315"/>
                </a:lnTo>
                <a:close/>
                <a:moveTo>
                  <a:pt x="3004803" y="3339315"/>
                </a:moveTo>
                <a:lnTo>
                  <a:pt x="3004803" y="3517303"/>
                </a:lnTo>
                <a:lnTo>
                  <a:pt x="3183952" y="3517303"/>
                </a:lnTo>
                <a:lnTo>
                  <a:pt x="3183952" y="3339315"/>
                </a:lnTo>
                <a:close/>
                <a:moveTo>
                  <a:pt x="190221" y="3339315"/>
                </a:moveTo>
                <a:lnTo>
                  <a:pt x="190221" y="3517303"/>
                </a:lnTo>
                <a:lnTo>
                  <a:pt x="2997602" y="3517303"/>
                </a:lnTo>
                <a:lnTo>
                  <a:pt x="2997602" y="3339315"/>
                </a:lnTo>
                <a:close/>
                <a:moveTo>
                  <a:pt x="9193444" y="1859240"/>
                </a:moveTo>
                <a:lnTo>
                  <a:pt x="9193444" y="3332115"/>
                </a:lnTo>
                <a:lnTo>
                  <a:pt x="12001406" y="3332115"/>
                </a:lnTo>
                <a:lnTo>
                  <a:pt x="12001406" y="1859240"/>
                </a:lnTo>
                <a:close/>
                <a:moveTo>
                  <a:pt x="9006666" y="1859240"/>
                </a:moveTo>
                <a:lnTo>
                  <a:pt x="9006666" y="3332115"/>
                </a:lnTo>
                <a:lnTo>
                  <a:pt x="9186244" y="3332115"/>
                </a:lnTo>
                <a:lnTo>
                  <a:pt x="9186244" y="1859240"/>
                </a:lnTo>
                <a:close/>
                <a:moveTo>
                  <a:pt x="6191504" y="1859240"/>
                </a:moveTo>
                <a:lnTo>
                  <a:pt x="6191504" y="3332115"/>
                </a:lnTo>
                <a:lnTo>
                  <a:pt x="8999466" y="3332115"/>
                </a:lnTo>
                <a:lnTo>
                  <a:pt x="8999466" y="1859240"/>
                </a:lnTo>
                <a:close/>
                <a:moveTo>
                  <a:pt x="6006316" y="1859240"/>
                </a:moveTo>
                <a:lnTo>
                  <a:pt x="6006316" y="3332115"/>
                </a:lnTo>
                <a:lnTo>
                  <a:pt x="6184304" y="3332115"/>
                </a:lnTo>
                <a:lnTo>
                  <a:pt x="6184304" y="1859240"/>
                </a:lnTo>
                <a:close/>
                <a:moveTo>
                  <a:pt x="3191152" y="1859240"/>
                </a:moveTo>
                <a:lnTo>
                  <a:pt x="3191152" y="3332115"/>
                </a:lnTo>
                <a:lnTo>
                  <a:pt x="5999116" y="3332115"/>
                </a:lnTo>
                <a:lnTo>
                  <a:pt x="5999116" y="1859240"/>
                </a:lnTo>
                <a:close/>
                <a:moveTo>
                  <a:pt x="3004803" y="1859240"/>
                </a:moveTo>
                <a:lnTo>
                  <a:pt x="3004803" y="3332115"/>
                </a:lnTo>
                <a:lnTo>
                  <a:pt x="3183952" y="3332115"/>
                </a:lnTo>
                <a:lnTo>
                  <a:pt x="3183952" y="1859240"/>
                </a:lnTo>
                <a:close/>
                <a:moveTo>
                  <a:pt x="190221" y="1859240"/>
                </a:moveTo>
                <a:lnTo>
                  <a:pt x="190221" y="3332115"/>
                </a:lnTo>
                <a:lnTo>
                  <a:pt x="2997602" y="3332115"/>
                </a:lnTo>
                <a:lnTo>
                  <a:pt x="2997602" y="1859240"/>
                </a:lnTo>
                <a:close/>
                <a:moveTo>
                  <a:pt x="9193444" y="1671302"/>
                </a:moveTo>
                <a:lnTo>
                  <a:pt x="9193444" y="1852040"/>
                </a:lnTo>
                <a:lnTo>
                  <a:pt x="12001406" y="1852040"/>
                </a:lnTo>
                <a:lnTo>
                  <a:pt x="12001406" y="1671302"/>
                </a:lnTo>
                <a:close/>
                <a:moveTo>
                  <a:pt x="9006666" y="1671302"/>
                </a:moveTo>
                <a:lnTo>
                  <a:pt x="9006666" y="1852040"/>
                </a:lnTo>
                <a:lnTo>
                  <a:pt x="9186244" y="1852040"/>
                </a:lnTo>
                <a:lnTo>
                  <a:pt x="9186244" y="1671302"/>
                </a:lnTo>
                <a:close/>
                <a:moveTo>
                  <a:pt x="6191504" y="1671302"/>
                </a:moveTo>
                <a:lnTo>
                  <a:pt x="6191504" y="1852040"/>
                </a:lnTo>
                <a:lnTo>
                  <a:pt x="8999466" y="1852040"/>
                </a:lnTo>
                <a:lnTo>
                  <a:pt x="8999466" y="1671302"/>
                </a:lnTo>
                <a:close/>
                <a:moveTo>
                  <a:pt x="6006316" y="1671302"/>
                </a:moveTo>
                <a:lnTo>
                  <a:pt x="6006316" y="1852040"/>
                </a:lnTo>
                <a:lnTo>
                  <a:pt x="6184304" y="1852040"/>
                </a:lnTo>
                <a:lnTo>
                  <a:pt x="6184304" y="1671302"/>
                </a:lnTo>
                <a:close/>
                <a:moveTo>
                  <a:pt x="3191152" y="1671302"/>
                </a:moveTo>
                <a:lnTo>
                  <a:pt x="3191152" y="1852040"/>
                </a:lnTo>
                <a:lnTo>
                  <a:pt x="5999116" y="1852040"/>
                </a:lnTo>
                <a:lnTo>
                  <a:pt x="5999116" y="1671302"/>
                </a:lnTo>
                <a:close/>
                <a:moveTo>
                  <a:pt x="3004803" y="1671302"/>
                </a:moveTo>
                <a:lnTo>
                  <a:pt x="3004803" y="1852040"/>
                </a:lnTo>
                <a:lnTo>
                  <a:pt x="3183952" y="1852040"/>
                </a:lnTo>
                <a:lnTo>
                  <a:pt x="3183952" y="1671302"/>
                </a:lnTo>
                <a:close/>
                <a:moveTo>
                  <a:pt x="190221" y="1671302"/>
                </a:moveTo>
                <a:lnTo>
                  <a:pt x="190221" y="1852040"/>
                </a:lnTo>
                <a:lnTo>
                  <a:pt x="2997602" y="1852040"/>
                </a:lnTo>
                <a:lnTo>
                  <a:pt x="2997602" y="1671302"/>
                </a:lnTo>
                <a:close/>
                <a:moveTo>
                  <a:pt x="9193444" y="190219"/>
                </a:moveTo>
                <a:lnTo>
                  <a:pt x="9193444" y="1664102"/>
                </a:lnTo>
                <a:lnTo>
                  <a:pt x="12001406" y="1664102"/>
                </a:lnTo>
                <a:lnTo>
                  <a:pt x="12001406" y="190219"/>
                </a:lnTo>
                <a:close/>
                <a:moveTo>
                  <a:pt x="9006666" y="190219"/>
                </a:moveTo>
                <a:lnTo>
                  <a:pt x="9006666" y="1664102"/>
                </a:lnTo>
                <a:lnTo>
                  <a:pt x="9186244" y="1664102"/>
                </a:lnTo>
                <a:lnTo>
                  <a:pt x="9186244" y="190219"/>
                </a:lnTo>
                <a:close/>
                <a:moveTo>
                  <a:pt x="6191504" y="190219"/>
                </a:moveTo>
                <a:lnTo>
                  <a:pt x="6191504" y="1664102"/>
                </a:lnTo>
                <a:lnTo>
                  <a:pt x="8999466" y="1664102"/>
                </a:lnTo>
                <a:lnTo>
                  <a:pt x="8999466" y="190219"/>
                </a:lnTo>
                <a:close/>
                <a:moveTo>
                  <a:pt x="6006316" y="190219"/>
                </a:moveTo>
                <a:lnTo>
                  <a:pt x="6006316" y="1664102"/>
                </a:lnTo>
                <a:lnTo>
                  <a:pt x="6184304" y="1664102"/>
                </a:lnTo>
                <a:lnTo>
                  <a:pt x="6184304" y="190219"/>
                </a:lnTo>
                <a:close/>
                <a:moveTo>
                  <a:pt x="3191152" y="190219"/>
                </a:moveTo>
                <a:lnTo>
                  <a:pt x="3191152" y="1664102"/>
                </a:lnTo>
                <a:lnTo>
                  <a:pt x="5999116" y="1664102"/>
                </a:lnTo>
                <a:lnTo>
                  <a:pt x="5999116" y="190219"/>
                </a:lnTo>
                <a:close/>
                <a:moveTo>
                  <a:pt x="3004803" y="190219"/>
                </a:moveTo>
                <a:lnTo>
                  <a:pt x="3004803" y="1664102"/>
                </a:lnTo>
                <a:lnTo>
                  <a:pt x="3183952" y="1664102"/>
                </a:lnTo>
                <a:lnTo>
                  <a:pt x="3183952" y="190219"/>
                </a:lnTo>
                <a:close/>
                <a:moveTo>
                  <a:pt x="190221" y="190219"/>
                </a:moveTo>
                <a:lnTo>
                  <a:pt x="190221" y="1664102"/>
                </a:lnTo>
                <a:lnTo>
                  <a:pt x="2997602" y="1664102"/>
                </a:lnTo>
                <a:lnTo>
                  <a:pt x="2997602" y="190219"/>
                </a:lnTo>
                <a:close/>
                <a:moveTo>
                  <a:pt x="183021" y="0"/>
                </a:moveTo>
                <a:lnTo>
                  <a:pt x="190221" y="0"/>
                </a:lnTo>
                <a:lnTo>
                  <a:pt x="190221" y="183019"/>
                </a:lnTo>
                <a:lnTo>
                  <a:pt x="2997602" y="183019"/>
                </a:lnTo>
                <a:lnTo>
                  <a:pt x="2997602" y="0"/>
                </a:lnTo>
                <a:lnTo>
                  <a:pt x="3004803" y="0"/>
                </a:lnTo>
                <a:lnTo>
                  <a:pt x="3004803" y="183019"/>
                </a:lnTo>
                <a:lnTo>
                  <a:pt x="3183952" y="183019"/>
                </a:lnTo>
                <a:lnTo>
                  <a:pt x="3183952" y="0"/>
                </a:lnTo>
                <a:lnTo>
                  <a:pt x="3191152" y="0"/>
                </a:lnTo>
                <a:lnTo>
                  <a:pt x="3191152" y="183019"/>
                </a:lnTo>
                <a:lnTo>
                  <a:pt x="5999116" y="183019"/>
                </a:lnTo>
                <a:lnTo>
                  <a:pt x="5999116" y="0"/>
                </a:lnTo>
                <a:lnTo>
                  <a:pt x="6006316" y="0"/>
                </a:lnTo>
                <a:lnTo>
                  <a:pt x="6006316" y="183019"/>
                </a:lnTo>
                <a:lnTo>
                  <a:pt x="6184304" y="183019"/>
                </a:lnTo>
                <a:lnTo>
                  <a:pt x="6184304" y="0"/>
                </a:lnTo>
                <a:lnTo>
                  <a:pt x="6191504" y="0"/>
                </a:lnTo>
                <a:lnTo>
                  <a:pt x="6191504" y="183019"/>
                </a:lnTo>
                <a:lnTo>
                  <a:pt x="8999466" y="183019"/>
                </a:lnTo>
                <a:lnTo>
                  <a:pt x="8999466" y="0"/>
                </a:lnTo>
                <a:lnTo>
                  <a:pt x="9006666" y="0"/>
                </a:lnTo>
                <a:lnTo>
                  <a:pt x="9006666" y="183019"/>
                </a:lnTo>
                <a:lnTo>
                  <a:pt x="9186244" y="183019"/>
                </a:lnTo>
                <a:lnTo>
                  <a:pt x="9186244" y="1"/>
                </a:lnTo>
                <a:lnTo>
                  <a:pt x="9193444" y="1"/>
                </a:lnTo>
                <a:lnTo>
                  <a:pt x="9193444" y="183019"/>
                </a:lnTo>
                <a:lnTo>
                  <a:pt x="12001406" y="183019"/>
                </a:lnTo>
                <a:lnTo>
                  <a:pt x="12001406" y="1"/>
                </a:lnTo>
                <a:lnTo>
                  <a:pt x="12008606" y="1"/>
                </a:lnTo>
                <a:lnTo>
                  <a:pt x="12008606" y="183019"/>
                </a:lnTo>
                <a:lnTo>
                  <a:pt x="12193200" y="183019"/>
                </a:lnTo>
                <a:lnTo>
                  <a:pt x="12193200" y="190219"/>
                </a:lnTo>
                <a:lnTo>
                  <a:pt x="12008606" y="190219"/>
                </a:lnTo>
                <a:lnTo>
                  <a:pt x="12008606" y="1664102"/>
                </a:lnTo>
                <a:lnTo>
                  <a:pt x="12193200" y="1664102"/>
                </a:lnTo>
                <a:lnTo>
                  <a:pt x="12193200" y="1671302"/>
                </a:lnTo>
                <a:lnTo>
                  <a:pt x="12008606" y="1671302"/>
                </a:lnTo>
                <a:lnTo>
                  <a:pt x="12008606" y="1852040"/>
                </a:lnTo>
                <a:lnTo>
                  <a:pt x="12193200" y="1852040"/>
                </a:lnTo>
                <a:lnTo>
                  <a:pt x="12193200" y="1859240"/>
                </a:lnTo>
                <a:lnTo>
                  <a:pt x="12008606" y="1859240"/>
                </a:lnTo>
                <a:lnTo>
                  <a:pt x="12008606" y="3332115"/>
                </a:lnTo>
                <a:lnTo>
                  <a:pt x="12193200" y="3332115"/>
                </a:lnTo>
                <a:lnTo>
                  <a:pt x="12193200" y="3339315"/>
                </a:lnTo>
                <a:lnTo>
                  <a:pt x="12008606" y="3339315"/>
                </a:lnTo>
                <a:lnTo>
                  <a:pt x="12008606" y="3517303"/>
                </a:lnTo>
                <a:lnTo>
                  <a:pt x="12193200" y="3517303"/>
                </a:lnTo>
                <a:lnTo>
                  <a:pt x="12193200" y="3524503"/>
                </a:lnTo>
                <a:lnTo>
                  <a:pt x="12008606" y="3524503"/>
                </a:lnTo>
                <a:lnTo>
                  <a:pt x="12008606" y="4998966"/>
                </a:lnTo>
                <a:lnTo>
                  <a:pt x="12193200" y="4998966"/>
                </a:lnTo>
                <a:lnTo>
                  <a:pt x="12193200" y="5006166"/>
                </a:lnTo>
                <a:lnTo>
                  <a:pt x="12008606" y="5006166"/>
                </a:lnTo>
                <a:lnTo>
                  <a:pt x="12008606" y="5185743"/>
                </a:lnTo>
                <a:lnTo>
                  <a:pt x="12193200" y="5185743"/>
                </a:lnTo>
                <a:lnTo>
                  <a:pt x="12193200" y="5192943"/>
                </a:lnTo>
                <a:lnTo>
                  <a:pt x="12008606" y="5192943"/>
                </a:lnTo>
                <a:lnTo>
                  <a:pt x="12008606" y="6668993"/>
                </a:lnTo>
                <a:lnTo>
                  <a:pt x="12193200" y="6668993"/>
                </a:lnTo>
                <a:lnTo>
                  <a:pt x="12193200" y="6676193"/>
                </a:lnTo>
                <a:lnTo>
                  <a:pt x="12008606" y="6676193"/>
                </a:lnTo>
                <a:lnTo>
                  <a:pt x="12008606" y="6857999"/>
                </a:lnTo>
                <a:lnTo>
                  <a:pt x="12001406" y="6857999"/>
                </a:lnTo>
                <a:lnTo>
                  <a:pt x="12001406" y="6676193"/>
                </a:lnTo>
                <a:lnTo>
                  <a:pt x="9193444" y="6676193"/>
                </a:lnTo>
                <a:lnTo>
                  <a:pt x="9193444" y="6857999"/>
                </a:lnTo>
                <a:lnTo>
                  <a:pt x="9186244" y="6857999"/>
                </a:lnTo>
                <a:lnTo>
                  <a:pt x="9186244" y="6676193"/>
                </a:lnTo>
                <a:lnTo>
                  <a:pt x="9006666" y="6676193"/>
                </a:lnTo>
                <a:lnTo>
                  <a:pt x="9006666" y="6857999"/>
                </a:lnTo>
                <a:lnTo>
                  <a:pt x="8999466" y="6857999"/>
                </a:lnTo>
                <a:lnTo>
                  <a:pt x="8999466" y="6676193"/>
                </a:lnTo>
                <a:lnTo>
                  <a:pt x="6191504" y="6676193"/>
                </a:lnTo>
                <a:lnTo>
                  <a:pt x="6191504" y="6857999"/>
                </a:lnTo>
                <a:lnTo>
                  <a:pt x="6184304" y="6857999"/>
                </a:lnTo>
                <a:lnTo>
                  <a:pt x="6184304" y="6676193"/>
                </a:lnTo>
                <a:lnTo>
                  <a:pt x="6006316" y="6676193"/>
                </a:lnTo>
                <a:lnTo>
                  <a:pt x="6006316" y="6857999"/>
                </a:lnTo>
                <a:lnTo>
                  <a:pt x="5999116" y="6857999"/>
                </a:lnTo>
                <a:lnTo>
                  <a:pt x="5999116" y="6676193"/>
                </a:lnTo>
                <a:lnTo>
                  <a:pt x="3191152" y="6676193"/>
                </a:lnTo>
                <a:lnTo>
                  <a:pt x="3191152" y="6857999"/>
                </a:lnTo>
                <a:lnTo>
                  <a:pt x="3183952" y="6857999"/>
                </a:lnTo>
                <a:lnTo>
                  <a:pt x="3183952" y="6676193"/>
                </a:lnTo>
                <a:lnTo>
                  <a:pt x="3004803" y="6676193"/>
                </a:lnTo>
                <a:lnTo>
                  <a:pt x="3004803" y="6857999"/>
                </a:lnTo>
                <a:lnTo>
                  <a:pt x="2997602" y="6857999"/>
                </a:lnTo>
                <a:lnTo>
                  <a:pt x="2997602" y="6676193"/>
                </a:lnTo>
                <a:lnTo>
                  <a:pt x="190221" y="6676193"/>
                </a:lnTo>
                <a:lnTo>
                  <a:pt x="190221" y="6857999"/>
                </a:lnTo>
                <a:lnTo>
                  <a:pt x="183021" y="6857999"/>
                </a:lnTo>
                <a:lnTo>
                  <a:pt x="183021" y="6676193"/>
                </a:lnTo>
                <a:lnTo>
                  <a:pt x="0" y="6676193"/>
                </a:lnTo>
                <a:lnTo>
                  <a:pt x="0" y="6668993"/>
                </a:lnTo>
                <a:lnTo>
                  <a:pt x="183021" y="6668993"/>
                </a:lnTo>
                <a:lnTo>
                  <a:pt x="183021" y="5192943"/>
                </a:lnTo>
                <a:lnTo>
                  <a:pt x="0" y="5192943"/>
                </a:lnTo>
                <a:lnTo>
                  <a:pt x="0" y="5185743"/>
                </a:lnTo>
                <a:lnTo>
                  <a:pt x="183021" y="5185743"/>
                </a:lnTo>
                <a:lnTo>
                  <a:pt x="183021" y="5006166"/>
                </a:lnTo>
                <a:lnTo>
                  <a:pt x="1" y="5006166"/>
                </a:lnTo>
                <a:lnTo>
                  <a:pt x="1" y="4998966"/>
                </a:lnTo>
                <a:lnTo>
                  <a:pt x="183021" y="4998966"/>
                </a:lnTo>
                <a:lnTo>
                  <a:pt x="183021" y="3524503"/>
                </a:lnTo>
                <a:lnTo>
                  <a:pt x="1" y="3524503"/>
                </a:lnTo>
                <a:lnTo>
                  <a:pt x="1" y="3517303"/>
                </a:lnTo>
                <a:lnTo>
                  <a:pt x="183021" y="3517303"/>
                </a:lnTo>
                <a:lnTo>
                  <a:pt x="183021" y="3339315"/>
                </a:lnTo>
                <a:lnTo>
                  <a:pt x="1" y="3339315"/>
                </a:lnTo>
                <a:lnTo>
                  <a:pt x="1" y="3332115"/>
                </a:lnTo>
                <a:lnTo>
                  <a:pt x="183021" y="3332115"/>
                </a:lnTo>
                <a:lnTo>
                  <a:pt x="183021" y="1859240"/>
                </a:lnTo>
                <a:lnTo>
                  <a:pt x="1" y="1859240"/>
                </a:lnTo>
                <a:lnTo>
                  <a:pt x="1" y="1852040"/>
                </a:lnTo>
                <a:lnTo>
                  <a:pt x="183021" y="1852040"/>
                </a:lnTo>
                <a:lnTo>
                  <a:pt x="183021" y="1671302"/>
                </a:lnTo>
                <a:lnTo>
                  <a:pt x="1" y="1671302"/>
                </a:lnTo>
                <a:lnTo>
                  <a:pt x="1" y="1664102"/>
                </a:lnTo>
                <a:lnTo>
                  <a:pt x="183021" y="1664102"/>
                </a:lnTo>
                <a:lnTo>
                  <a:pt x="183021" y="190219"/>
                </a:lnTo>
                <a:lnTo>
                  <a:pt x="1" y="190219"/>
                </a:lnTo>
                <a:lnTo>
                  <a:pt x="1" y="183019"/>
                </a:lnTo>
                <a:lnTo>
                  <a:pt x="183021" y="183019"/>
                </a:lnTo>
                <a:close/>
              </a:path>
            </a:pathLst>
          </a:custGeom>
          <a:solidFill>
            <a:srgbClr val="2A4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52AB567F-D7C7-D77C-D184-10CED8C1B424}"/>
              </a:ext>
            </a:extLst>
          </p:cNvPr>
          <p:cNvSpPr/>
          <p:nvPr userDrawn="1"/>
        </p:nvSpPr>
        <p:spPr bwMode="white">
          <a:xfrm>
            <a:off x="190502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3" name="Agenda title">
            <a:extLst>
              <a:ext uri="{FF2B5EF4-FFF2-40B4-BE49-F238E27FC236}">
                <a16:creationId xmlns:a16="http://schemas.microsoft.com/office/drawing/2014/main" id="{C2632451-B23C-4B02-C331-037EDD532064}"/>
              </a:ext>
            </a:extLst>
          </p:cNvPr>
          <p:cNvSpPr txBox="1"/>
          <p:nvPr userDrawn="1"/>
        </p:nvSpPr>
        <p:spPr bwMode="white">
          <a:xfrm>
            <a:off x="185738" y="1807369"/>
            <a:ext cx="101917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BF71D63-C597-5855-FF01-7A48890671A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EC351E-C673-90A1-9633-CEECAA95F0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3187699" y="1670050"/>
            <a:ext cx="8816975" cy="4054476"/>
          </a:xfrm>
        </p:spPr>
        <p:txBody>
          <a:bodyPr tIns="180000"/>
          <a:lstStyle>
            <a:lvl1pPr marL="252000" indent="-252000">
              <a:lnSpc>
                <a:spcPct val="110000"/>
              </a:lnSpc>
              <a:spcBef>
                <a:spcPts val="0"/>
              </a:spcBef>
              <a:buClr>
                <a:schemeClr val="accent5"/>
              </a:buClr>
              <a:buSzPct val="75000"/>
              <a:buFont typeface="Wingdings" panose="05000000000000000000" pitchFamily="2" charset="2"/>
              <a:buChar char="n"/>
              <a:defRPr sz="2000" b="0">
                <a:solidFill>
                  <a:schemeClr val="tx1"/>
                </a:solidFill>
              </a:defRPr>
            </a:lvl1pPr>
            <a:lvl2pPr marL="486000" indent="-2340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1600" b="0">
                <a:solidFill>
                  <a:schemeClr val="tx1"/>
                </a:solidFill>
              </a:defRPr>
            </a:lvl2pPr>
            <a:lvl3pPr marL="666000" indent="-1980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1400" b="0">
                <a:solidFill>
                  <a:schemeClr val="tx1"/>
                </a:solidFill>
              </a:defRPr>
            </a:lvl3pPr>
            <a:lvl4pPr marL="216000" indent="-216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75000"/>
              <a:buFont typeface="Wingdings" panose="05000000000000000000" pitchFamily="2" charset="2"/>
              <a:buChar char="n"/>
              <a:defRPr sz="2000" b="0">
                <a:solidFill>
                  <a:schemeClr val="tx1"/>
                </a:solidFill>
              </a:defRPr>
            </a:lvl4pPr>
            <a:lvl5pPr marL="432000" indent="-216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1600" b="0">
                <a:solidFill>
                  <a:schemeClr val="tx1"/>
                </a:solidFill>
              </a:defRPr>
            </a:lvl5pPr>
            <a:lvl6pPr marL="648000" indent="-2160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1400" b="0">
                <a:solidFill>
                  <a:schemeClr val="tx1"/>
                </a:solidFill>
              </a:defRPr>
            </a:lvl6pPr>
            <a:lvl7pPr marL="216000" indent="-216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75000"/>
              <a:buFont typeface="Wingdings" panose="05000000000000000000" pitchFamily="2" charset="2"/>
              <a:buChar char="n"/>
              <a:defRPr sz="2000" b="0">
                <a:solidFill>
                  <a:schemeClr val="tx1"/>
                </a:solidFill>
              </a:defRPr>
            </a:lvl7pPr>
            <a:lvl8pPr marL="432000" indent="-2160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1600" b="0">
                <a:solidFill>
                  <a:schemeClr val="tx1"/>
                </a:solidFill>
              </a:defRPr>
            </a:lvl8pPr>
            <a:lvl9pPr marL="648000" indent="-216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Click to add agenda point                                                                            </a:t>
            </a:r>
            <a:r>
              <a:rPr lang="en-US" noProof="0" dirty="0"/>
              <a:t>Enter &amp; TAB for next text level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91986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0643F1B6-0743-4D14-8B95-B030120DE5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"/>
          </p:nvPr>
        </p:nvSpPr>
        <p:spPr>
          <a:xfrm>
            <a:off x="3187700" y="6486536"/>
            <a:ext cx="2814638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21 June, 2023</a:t>
            </a:r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69460BDC-2796-43E8-A075-B3BFBC3B28E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3"/>
          </p:nvPr>
        </p:nvSpPr>
        <p:spPr>
          <a:xfrm>
            <a:off x="6188075" y="6490675"/>
            <a:ext cx="2814638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Grid">
            <a:extLst>
              <a:ext uri="{FF2B5EF4-FFF2-40B4-BE49-F238E27FC236}">
                <a16:creationId xmlns:a16="http://schemas.microsoft.com/office/drawing/2014/main" id="{785B307A-AB45-058D-4FCF-F6CA8E8CC324}"/>
              </a:ext>
            </a:extLst>
          </p:cNvPr>
          <p:cNvSpPr/>
          <p:nvPr userDrawn="1"/>
        </p:nvSpPr>
        <p:spPr>
          <a:xfrm>
            <a:off x="-598" y="0"/>
            <a:ext cx="12193199" cy="6858000"/>
          </a:xfrm>
          <a:custGeom>
            <a:avLst/>
            <a:gdLst>
              <a:gd name="connsiteX0" fmla="*/ 190218 w 12193199"/>
              <a:gd name="connsiteY0" fmla="*/ 190219 h 6858000"/>
              <a:gd name="connsiteX1" fmla="*/ 190218 w 12193199"/>
              <a:gd name="connsiteY1" fmla="*/ 6667781 h 6858000"/>
              <a:gd name="connsiteX2" fmla="*/ 12001837 w 12193199"/>
              <a:gd name="connsiteY2" fmla="*/ 6667781 h 6858000"/>
              <a:gd name="connsiteX3" fmla="*/ 12001837 w 12193199"/>
              <a:gd name="connsiteY3" fmla="*/ 190219 h 6858000"/>
              <a:gd name="connsiteX4" fmla="*/ 12001837 w 12193199"/>
              <a:gd name="connsiteY4" fmla="*/ 0 h 6858000"/>
              <a:gd name="connsiteX5" fmla="*/ 12009037 w 12193199"/>
              <a:gd name="connsiteY5" fmla="*/ 0 h 6858000"/>
              <a:gd name="connsiteX6" fmla="*/ 12009037 w 12193199"/>
              <a:gd name="connsiteY6" fmla="*/ 183019 h 6858000"/>
              <a:gd name="connsiteX7" fmla="*/ 12193199 w 12193199"/>
              <a:gd name="connsiteY7" fmla="*/ 183019 h 6858000"/>
              <a:gd name="connsiteX8" fmla="*/ 12193199 w 12193199"/>
              <a:gd name="connsiteY8" fmla="*/ 190219 h 6858000"/>
              <a:gd name="connsiteX9" fmla="*/ 12009037 w 12193199"/>
              <a:gd name="connsiteY9" fmla="*/ 190219 h 6858000"/>
              <a:gd name="connsiteX10" fmla="*/ 12009037 w 12193199"/>
              <a:gd name="connsiteY10" fmla="*/ 6667781 h 6858000"/>
              <a:gd name="connsiteX11" fmla="*/ 12193199 w 12193199"/>
              <a:gd name="connsiteY11" fmla="*/ 6667781 h 6858000"/>
              <a:gd name="connsiteX12" fmla="*/ 12193199 w 12193199"/>
              <a:gd name="connsiteY12" fmla="*/ 6674981 h 6858000"/>
              <a:gd name="connsiteX13" fmla="*/ 12009037 w 12193199"/>
              <a:gd name="connsiteY13" fmla="*/ 6674981 h 6858000"/>
              <a:gd name="connsiteX14" fmla="*/ 12009037 w 12193199"/>
              <a:gd name="connsiteY14" fmla="*/ 6858000 h 6858000"/>
              <a:gd name="connsiteX15" fmla="*/ 12001837 w 12193199"/>
              <a:gd name="connsiteY15" fmla="*/ 6858000 h 6858000"/>
              <a:gd name="connsiteX16" fmla="*/ 12001837 w 12193199"/>
              <a:gd name="connsiteY16" fmla="*/ 6674981 h 6858000"/>
              <a:gd name="connsiteX17" fmla="*/ 190218 w 12193199"/>
              <a:gd name="connsiteY17" fmla="*/ 6674981 h 6858000"/>
              <a:gd name="connsiteX18" fmla="*/ 190218 w 12193199"/>
              <a:gd name="connsiteY18" fmla="*/ 6858000 h 6858000"/>
              <a:gd name="connsiteX19" fmla="*/ 183018 w 12193199"/>
              <a:gd name="connsiteY19" fmla="*/ 6858000 h 6858000"/>
              <a:gd name="connsiteX20" fmla="*/ 183018 w 12193199"/>
              <a:gd name="connsiteY20" fmla="*/ 6674981 h 6858000"/>
              <a:gd name="connsiteX21" fmla="*/ 0 w 12193199"/>
              <a:gd name="connsiteY21" fmla="*/ 6674981 h 6858000"/>
              <a:gd name="connsiteX22" fmla="*/ 0 w 12193199"/>
              <a:gd name="connsiteY22" fmla="*/ 6667781 h 6858000"/>
              <a:gd name="connsiteX23" fmla="*/ 183018 w 12193199"/>
              <a:gd name="connsiteY23" fmla="*/ 6667781 h 6858000"/>
              <a:gd name="connsiteX24" fmla="*/ 183018 w 12193199"/>
              <a:gd name="connsiteY24" fmla="*/ 190219 h 6858000"/>
              <a:gd name="connsiteX25" fmla="*/ 0 w 12193199"/>
              <a:gd name="connsiteY25" fmla="*/ 190219 h 6858000"/>
              <a:gd name="connsiteX26" fmla="*/ 0 w 12193199"/>
              <a:gd name="connsiteY26" fmla="*/ 183019 h 6858000"/>
              <a:gd name="connsiteX27" fmla="*/ 183018 w 12193199"/>
              <a:gd name="connsiteY27" fmla="*/ 183019 h 6858000"/>
              <a:gd name="connsiteX28" fmla="*/ 183018 w 12193199"/>
              <a:gd name="connsiteY28" fmla="*/ 0 h 6858000"/>
              <a:gd name="connsiteX29" fmla="*/ 190218 w 12193199"/>
              <a:gd name="connsiteY29" fmla="*/ 0 h 6858000"/>
              <a:gd name="connsiteX30" fmla="*/ 190218 w 12193199"/>
              <a:gd name="connsiteY30" fmla="*/ 183019 h 6858000"/>
              <a:gd name="connsiteX31" fmla="*/ 12001837 w 12193199"/>
              <a:gd name="connsiteY31" fmla="*/ 1830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3199" h="6858000">
                <a:moveTo>
                  <a:pt x="190218" y="190219"/>
                </a:moveTo>
                <a:lnTo>
                  <a:pt x="190218" y="6667781"/>
                </a:lnTo>
                <a:lnTo>
                  <a:pt x="12001837" y="6667781"/>
                </a:lnTo>
                <a:lnTo>
                  <a:pt x="12001837" y="190219"/>
                </a:lnTo>
                <a:close/>
                <a:moveTo>
                  <a:pt x="12001837" y="0"/>
                </a:moveTo>
                <a:lnTo>
                  <a:pt x="12009037" y="0"/>
                </a:lnTo>
                <a:lnTo>
                  <a:pt x="12009037" y="183019"/>
                </a:lnTo>
                <a:lnTo>
                  <a:pt x="12193199" y="183019"/>
                </a:lnTo>
                <a:lnTo>
                  <a:pt x="12193199" y="190219"/>
                </a:lnTo>
                <a:lnTo>
                  <a:pt x="12009037" y="190219"/>
                </a:lnTo>
                <a:lnTo>
                  <a:pt x="12009037" y="6667781"/>
                </a:lnTo>
                <a:lnTo>
                  <a:pt x="12193199" y="6667781"/>
                </a:lnTo>
                <a:lnTo>
                  <a:pt x="12193199" y="6674981"/>
                </a:lnTo>
                <a:lnTo>
                  <a:pt x="12009037" y="6674981"/>
                </a:lnTo>
                <a:lnTo>
                  <a:pt x="12009037" y="6858000"/>
                </a:lnTo>
                <a:lnTo>
                  <a:pt x="12001837" y="6858000"/>
                </a:lnTo>
                <a:lnTo>
                  <a:pt x="12001837" y="6674981"/>
                </a:lnTo>
                <a:lnTo>
                  <a:pt x="190218" y="6674981"/>
                </a:lnTo>
                <a:lnTo>
                  <a:pt x="190218" y="6858000"/>
                </a:lnTo>
                <a:lnTo>
                  <a:pt x="183018" y="6858000"/>
                </a:lnTo>
                <a:lnTo>
                  <a:pt x="183018" y="6674981"/>
                </a:lnTo>
                <a:lnTo>
                  <a:pt x="0" y="6674981"/>
                </a:lnTo>
                <a:lnTo>
                  <a:pt x="0" y="6667781"/>
                </a:lnTo>
                <a:lnTo>
                  <a:pt x="183018" y="6667781"/>
                </a:lnTo>
                <a:lnTo>
                  <a:pt x="183018" y="190219"/>
                </a:lnTo>
                <a:lnTo>
                  <a:pt x="0" y="190219"/>
                </a:lnTo>
                <a:lnTo>
                  <a:pt x="0" y="183019"/>
                </a:lnTo>
                <a:lnTo>
                  <a:pt x="183018" y="183019"/>
                </a:lnTo>
                <a:lnTo>
                  <a:pt x="183018" y="0"/>
                </a:lnTo>
                <a:lnTo>
                  <a:pt x="190218" y="0"/>
                </a:lnTo>
                <a:lnTo>
                  <a:pt x="190218" y="183019"/>
                </a:lnTo>
                <a:lnTo>
                  <a:pt x="12001837" y="183019"/>
                </a:lnTo>
                <a:close/>
              </a:path>
            </a:pathLst>
          </a:custGeom>
          <a:solidFill>
            <a:srgbClr val="E7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8" y="185737"/>
            <a:ext cx="11818937" cy="9477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738" y="1438275"/>
            <a:ext cx="11818937" cy="45624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Bullet level 1 Coral (Enter+TAB for next text level, SHIFT+TAB to go back in levels)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4, Body</a:t>
            </a:r>
          </a:p>
          <a:p>
            <a:pPr lvl="4"/>
            <a:r>
              <a:rPr lang="en-GB" noProof="0" dirty="0"/>
              <a:t>Level 5, Header</a:t>
            </a:r>
          </a:p>
          <a:p>
            <a:pPr lvl="5"/>
            <a:r>
              <a:rPr lang="en-GB" noProof="0" dirty="0"/>
              <a:t>Level 6, Body</a:t>
            </a:r>
          </a:p>
          <a:p>
            <a:pPr lvl="6"/>
            <a:r>
              <a:rPr lang="en-GB" noProof="0" dirty="0"/>
              <a:t>Level 7, Small Text</a:t>
            </a:r>
          </a:p>
          <a:p>
            <a:pPr lvl="7"/>
            <a:r>
              <a:rPr lang="en-GB" noProof="0" dirty="0"/>
              <a:t>Level 8, Headline</a:t>
            </a:r>
          </a:p>
          <a:p>
            <a:pPr lvl="8"/>
            <a:r>
              <a:rPr lang="en-GB" noProof="0" dirty="0"/>
              <a:t>Level 9, Headline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2516E-ED5A-4F68-B285-E8D0CC42F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1638" y="6474619"/>
            <a:ext cx="2713037" cy="196056"/>
          </a:xfrm>
          <a:prstGeom prst="rect">
            <a:avLst/>
          </a:prstGeom>
        </p:spPr>
        <p:txBody>
          <a:bodyPr vert="horz" lIns="0" tIns="252000" rIns="0" bIns="0" rtlCol="0" anchor="b" anchorCtr="0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AAB2BF0-A651-AD5C-42CC-145B1AD52D70}"/>
              </a:ext>
            </a:extLst>
          </p:cNvPr>
          <p:cNvSpPr/>
          <p:nvPr userDrawn="1"/>
        </p:nvSpPr>
        <p:spPr>
          <a:xfrm>
            <a:off x="190800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rgbClr val="141E1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32" r:id="rId4"/>
    <p:sldLayoutId id="2147483821" r:id="rId5"/>
    <p:sldLayoutId id="2147483797" r:id="rId6"/>
    <p:sldLayoutId id="2147483755" r:id="rId7"/>
    <p:sldLayoutId id="2147483808" r:id="rId8"/>
    <p:sldLayoutId id="2147483809" r:id="rId9"/>
    <p:sldLayoutId id="2147483813" r:id="rId10"/>
    <p:sldLayoutId id="2147483812" r:id="rId11"/>
    <p:sldLayoutId id="2147483803" r:id="rId12"/>
    <p:sldLayoutId id="2147483802" r:id="rId13"/>
    <p:sldLayoutId id="2147483804" r:id="rId14"/>
    <p:sldLayoutId id="2147483807" r:id="rId15"/>
    <p:sldLayoutId id="2147483806" r:id="rId16"/>
    <p:sldLayoutId id="2147483805" r:id="rId17"/>
    <p:sldLayoutId id="2147483798" r:id="rId18"/>
    <p:sldLayoutId id="2147483799" r:id="rId19"/>
    <p:sldLayoutId id="2147483801" r:id="rId20"/>
    <p:sldLayoutId id="2147483757" r:id="rId21"/>
    <p:sldLayoutId id="2147483800" r:id="rId22"/>
    <p:sldLayoutId id="2147483822" r:id="rId23"/>
    <p:sldLayoutId id="2147483823" r:id="rId24"/>
    <p:sldLayoutId id="2147483765" r:id="rId25"/>
    <p:sldLayoutId id="2147483814" r:id="rId26"/>
    <p:sldLayoutId id="2147483819" r:id="rId27"/>
    <p:sldLayoutId id="2147483772" r:id="rId28"/>
    <p:sldLayoutId id="2147483743" r:id="rId29"/>
    <p:sldLayoutId id="2147483744" r:id="rId30"/>
    <p:sldLayoutId id="2147483815" r:id="rId31"/>
    <p:sldLayoutId id="2147483816" r:id="rId32"/>
    <p:sldLayoutId id="2147483817" r:id="rId33"/>
    <p:sldLayoutId id="2147483818" r:id="rId34"/>
    <p:sldLayoutId id="2147483820" r:id="rId35"/>
    <p:sldLayoutId id="2147483751" r:id="rId36"/>
  </p:sldLayoutIdLst>
  <p:hf hdr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5"/>
        </a:buClr>
        <a:buSzPct val="70000"/>
        <a:buFont typeface="Wingdings" panose="05000000000000000000" pitchFamily="2" charset="2"/>
        <a:buChar char="n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1"/>
        </a:buClr>
        <a:buSzPct val="70000"/>
        <a:buFont typeface="Wingdings" panose="05000000000000000000" pitchFamily="2" charset="2"/>
        <a:buChar char="n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1"/>
        </a:buClr>
        <a:buSzPct val="70000"/>
        <a:buFont typeface="Wingdings" panose="05000000000000000000" pitchFamily="2" charset="2"/>
        <a:buChar char="n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8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2200" b="0" kern="1200" spc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8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tabLst/>
        <a:defRPr sz="2200" b="1" kern="1200" spc="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1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500" kern="1200" spc="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200" b="0" kern="1200" spc="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4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3300" kern="1200" spc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400" kern="1200" spc="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17" userDrawn="1">
          <p15:clr>
            <a:srgbClr val="A4A3A4"/>
          </p15:clr>
        </p15:guide>
        <p15:guide id="2" pos="1890" userDrawn="1">
          <p15:clr>
            <a:srgbClr val="A4A3A4"/>
          </p15:clr>
        </p15:guide>
        <p15:guide id="3" orient="horz" pos="117" userDrawn="1">
          <p15:clr>
            <a:srgbClr val="A4A3A4"/>
          </p15:clr>
        </p15:guide>
        <p15:guide id="4" orient="horz" pos="4202" userDrawn="1">
          <p15:clr>
            <a:srgbClr val="A4A3A4"/>
          </p15:clr>
        </p15:guide>
        <p15:guide id="5" pos="2008" userDrawn="1">
          <p15:clr>
            <a:srgbClr val="A4A3A4"/>
          </p15:clr>
        </p15:guide>
        <p15:guide id="6" pos="3781" userDrawn="1">
          <p15:clr>
            <a:srgbClr val="A4A3A4"/>
          </p15:clr>
        </p15:guide>
        <p15:guide id="7" pos="3898" userDrawn="1">
          <p15:clr>
            <a:srgbClr val="A4A3A4"/>
          </p15:clr>
        </p15:guide>
        <p15:guide id="8" pos="5671" userDrawn="1">
          <p15:clr>
            <a:srgbClr val="A4A3A4"/>
          </p15:clr>
        </p15:guide>
        <p15:guide id="9" pos="5789" userDrawn="1">
          <p15:clr>
            <a:srgbClr val="A4A3A4"/>
          </p15:clr>
        </p15:guide>
        <p15:guide id="10" pos="756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B88520-D485-A406-F0CD-FE6DF68A374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C1A5E2-CD01-AA97-CE94-5594AEF0EF2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526483-5CB5-CF33-662B-D009047F38F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A3C2A9F-3E51-BB69-BF82-B142B95673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MT8: Optimering af distribution af geodata</a:t>
            </a:r>
            <a:br>
              <a:rPr lang="da-DK" dirty="0"/>
            </a:br>
            <a:r>
              <a:rPr lang="da-DK" dirty="0"/>
              <a:t>del 1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80F57C-DF4A-5903-F3AA-E9ED6159086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dirty="0"/>
              <a:t>03.10.2023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C0F4462-1340-10B0-7512-12D42E9D08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1.0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21F145F-2E2C-9F0B-9F4E-A7BF495DE9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Klaus Ulrik Bjerg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E4D7F672-4CCD-5115-4A5D-E7FCC234D6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kub@netcompany.com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3C11D0-0AAE-D1FC-B407-BC5F3112188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SDFI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26D67AE-11AB-F5C6-A68C-E605EAA541B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dirty="0" err="1"/>
              <a:t>Modernisering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Datafordeleren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4459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61396-0CF8-55D4-5D20-26A09B00EFE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6F6325-4783-A147-548E-1A26FECB87F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31E6082-A569-C822-F1C4-AEB0034AA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Indlæsning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vektordata</a:t>
            </a:r>
            <a:endParaRPr lang="en-DK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D5D95E7-CCFB-2005-F37C-ECACEC316359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a-DK" dirty="0"/>
              <a:t>Videreførelse af den nuværende proces for vektor indlæsning</a:t>
            </a:r>
          </a:p>
          <a:p>
            <a:pPr lvl="1"/>
            <a:r>
              <a:rPr lang="da-DK" dirty="0"/>
              <a:t>Kommer ind som felter og indlæses ligesom resten af tabulære data</a:t>
            </a:r>
          </a:p>
          <a:p>
            <a:endParaRPr lang="da-DK" dirty="0"/>
          </a:p>
          <a:p>
            <a:r>
              <a:rPr lang="da-DK" dirty="0"/>
              <a:t>Er der (geodata specifik) mulighed for at forbedre den?</a:t>
            </a:r>
          </a:p>
          <a:p>
            <a:pPr lvl="1"/>
            <a:r>
              <a:rPr lang="da-DK" dirty="0"/>
              <a:t>Eks. geometrier understøttelse Oracle </a:t>
            </a:r>
            <a:r>
              <a:rPr lang="da-DK" dirty="0" err="1"/>
              <a:t>vs</a:t>
            </a:r>
            <a:r>
              <a:rPr lang="da-DK" dirty="0"/>
              <a:t> </a:t>
            </a:r>
            <a:r>
              <a:rPr lang="da-DK" dirty="0" err="1"/>
              <a:t>PostgreSQL</a:t>
            </a:r>
            <a:endParaRPr lang="da-DK" dirty="0"/>
          </a:p>
          <a:p>
            <a:pPr lvl="2"/>
            <a:r>
              <a:rPr lang="da-DK" dirty="0"/>
              <a:t>Kunne vi introducere nogle geometriske valideringer?</a:t>
            </a:r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EB57E-A5BC-8B3F-2EFC-FBCE6182A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1720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19E3AC-764A-09C8-E252-833B4FDC012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EA5708-E7CD-1ABE-668C-20A20A2DE6F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42A3FCA-AC02-83CD-50EE-C12E850A4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Indlæsning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raster data</a:t>
            </a:r>
            <a:endParaRPr lang="en-DK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9EB54E-9BCC-829E-9FFC-BF50E377988B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/>
              <a:t>Der er </a:t>
            </a:r>
            <a:r>
              <a:rPr lang="en-US" dirty="0" err="1"/>
              <a:t>forskellige</a:t>
            </a:r>
            <a:r>
              <a:rPr lang="en-US" dirty="0"/>
              <a:t> former for </a:t>
            </a:r>
            <a:r>
              <a:rPr lang="en-US" dirty="0" err="1"/>
              <a:t>indlæsning</a:t>
            </a:r>
            <a:endParaRPr lang="en-US" dirty="0"/>
          </a:p>
          <a:p>
            <a:pPr lvl="1"/>
            <a:r>
              <a:rPr lang="da-DK" dirty="0"/>
              <a:t>Løbende opdateringer (eks. DAGI)</a:t>
            </a:r>
          </a:p>
          <a:p>
            <a:pPr lvl="1"/>
            <a:r>
              <a:rPr lang="da-DK" dirty="0"/>
              <a:t>Sporadiske opdateringer (eks. </a:t>
            </a:r>
            <a:r>
              <a:rPr lang="da-DK" dirty="0" err="1"/>
              <a:t>orto</a:t>
            </a:r>
            <a:r>
              <a:rPr lang="da-DK" dirty="0"/>
              <a:t>)</a:t>
            </a:r>
          </a:p>
          <a:p>
            <a:pPr lvl="1"/>
            <a:r>
              <a:rPr lang="da-DK" dirty="0"/>
              <a:t>Enkeltstående indlæsninger (eks. DTK)</a:t>
            </a:r>
          </a:p>
          <a:p>
            <a:endParaRPr lang="en-US" dirty="0"/>
          </a:p>
          <a:p>
            <a:r>
              <a:rPr lang="en-US" dirty="0" err="1"/>
              <a:t>Fungerer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dag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forskellig</a:t>
            </a:r>
            <a:r>
              <a:rPr lang="en-US" dirty="0"/>
              <a:t> vis for </a:t>
            </a:r>
            <a:r>
              <a:rPr lang="en-US" dirty="0" err="1"/>
              <a:t>forskellige</a:t>
            </a:r>
            <a:r>
              <a:rPr lang="en-US" dirty="0"/>
              <a:t> </a:t>
            </a:r>
            <a:r>
              <a:rPr lang="en-US" dirty="0" err="1"/>
              <a:t>registre</a:t>
            </a:r>
            <a:endParaRPr lang="en-US" dirty="0"/>
          </a:p>
          <a:p>
            <a:pPr lvl="1"/>
            <a:r>
              <a:rPr lang="en-US" dirty="0"/>
              <a:t>Kan </a:t>
            </a:r>
            <a:r>
              <a:rPr lang="en-US" dirty="0" err="1"/>
              <a:t>indlæsning</a:t>
            </a:r>
            <a:r>
              <a:rPr lang="en-US" dirty="0"/>
              <a:t> </a:t>
            </a:r>
            <a:r>
              <a:rPr lang="en-US" dirty="0" err="1"/>
              <a:t>ensrettes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Og </a:t>
            </a:r>
            <a:r>
              <a:rPr lang="en-US" dirty="0" err="1"/>
              <a:t>automatiseres</a:t>
            </a:r>
            <a:r>
              <a:rPr lang="en-US" dirty="0"/>
              <a:t>?</a:t>
            </a:r>
          </a:p>
          <a:p>
            <a:pPr lvl="2"/>
            <a:r>
              <a:rPr lang="en-US" dirty="0" err="1"/>
              <a:t>Hvornår</a:t>
            </a:r>
            <a:r>
              <a:rPr lang="en-US" dirty="0"/>
              <a:t> er </a:t>
            </a:r>
            <a:r>
              <a:rPr lang="en-US" dirty="0" err="1"/>
              <a:t>en</a:t>
            </a:r>
            <a:r>
              <a:rPr lang="en-US" dirty="0"/>
              <a:t> upload </a:t>
            </a:r>
            <a:r>
              <a:rPr lang="en-US" dirty="0" err="1"/>
              <a:t>færdig</a:t>
            </a:r>
            <a:r>
              <a:rPr lang="en-US" dirty="0"/>
              <a:t>?</a:t>
            </a:r>
          </a:p>
          <a:p>
            <a:pPr lvl="2"/>
            <a:r>
              <a:rPr lang="en-US" dirty="0" err="1"/>
              <a:t>Validering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data?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F7D18-F524-9946-1818-910E0F7D0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4616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C5BCD0-4DFD-A075-BA0B-53D9BD6B6D6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BA855B-A3E8-8B19-C37F-7685FD608B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0F3CF4-394A-E76E-FD8A-31B4B7D0B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Andre </a:t>
            </a:r>
            <a:r>
              <a:rPr lang="en-US" dirty="0" err="1"/>
              <a:t>behov</a:t>
            </a:r>
            <a:r>
              <a:rPr lang="en-US" dirty="0"/>
              <a:t>?</a:t>
            </a:r>
            <a:endParaRPr lang="en-DK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B6739D-BC0A-8BE6-9BDE-1BB4F55C1308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a-DK" dirty="0"/>
              <a:t>Andre behov eller ideer relateret til indlæsning?</a:t>
            </a:r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6AD9F-54D1-43EA-1A0A-918957677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1807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A7D0A7-A1E0-4F37-7CDD-55B232B331A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71EBAA-F5AD-34F4-AE73-2FD5DF7E781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FA2B95-B35D-420C-2233-3C7BAA0468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Frokost</a:t>
            </a:r>
            <a:endParaRPr lang="en-DK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5DBC144-FA03-4D07-FAD9-05F137AD2E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Vi </a:t>
            </a:r>
            <a:r>
              <a:rPr lang="en-US" dirty="0" err="1"/>
              <a:t>fortsætter</a:t>
            </a:r>
            <a:r>
              <a:rPr lang="en-US" dirty="0"/>
              <a:t> kl. 12:15</a:t>
            </a:r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BB4C9-76F4-04A7-EB9E-6CECF3225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7547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7663E5-7A63-A1B8-3B53-F5EC57BC0A2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CCFBE1-D5E8-0865-6436-29DA80B9BC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0F73EA-BCE2-827E-C136-4EC2D4B6A9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Geodata </a:t>
            </a:r>
            <a:r>
              <a:rPr lang="en-US" dirty="0" err="1"/>
              <a:t>tjenester</a:t>
            </a:r>
            <a:endParaRPr lang="en-DK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F94CA50-12EB-033A-93D3-6DD63018FF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Specifikation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anvendelse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tjenester</a:t>
            </a:r>
            <a:endParaRPr lang="en-US" dirty="0"/>
          </a:p>
          <a:p>
            <a:r>
              <a:rPr lang="en-US" dirty="0" err="1"/>
              <a:t>Protokoller</a:t>
            </a:r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4B676-C34B-D295-6344-D204FA94E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20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61396-0CF8-55D4-5D20-26A09B00EFE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6F6325-4783-A147-548E-1A26FECB87F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31E6082-A569-C822-F1C4-AEB0034AA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Specifikation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tjenester</a:t>
            </a:r>
            <a:endParaRPr lang="en-DK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D5D95E7-CCFB-2005-F37C-ECACEC316359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a-DK" dirty="0"/>
              <a:t>Forenklet og billigere ændringer (DLS arbejdet)</a:t>
            </a:r>
          </a:p>
          <a:p>
            <a:pPr lvl="1"/>
            <a:r>
              <a:rPr lang="da-DK" dirty="0"/>
              <a:t>Hvordan specificeres nye geodata tjenester? Ensretning af, hvordan dette specificeres af registre, og forenkling af </a:t>
            </a:r>
            <a:r>
              <a:rPr lang="da-DK" dirty="0" err="1"/>
              <a:t>DLS'er</a:t>
            </a:r>
            <a:r>
              <a:rPr lang="da-DK" dirty="0"/>
              <a:t>, så de bliver lettere at bruge til dette.</a:t>
            </a:r>
          </a:p>
          <a:p>
            <a:pPr lvl="1"/>
            <a:r>
              <a:rPr lang="da-DK" dirty="0"/>
              <a:t>Hvordan kan der samarbejdes bedst muligt mellem register og leverandør, så evt. misforståelser fanges tidligt?</a:t>
            </a:r>
          </a:p>
          <a:p>
            <a:pPr marL="0" indent="0">
              <a:buNone/>
            </a:pPr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EB57E-A5BC-8B3F-2EFC-FBCE6182A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6373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61396-0CF8-55D4-5D20-26A09B00EFE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6F6325-4783-A147-548E-1A26FECB87F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31E6082-A569-C822-F1C4-AEB0034AA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Specifikation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tjenester</a:t>
            </a:r>
            <a:endParaRPr lang="en-DK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D5D95E7-CCFB-2005-F37C-ECACEC316359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a-DK" dirty="0"/>
              <a:t>Raster og vektor - er der behov for specifik DLS skabelon(er)?</a:t>
            </a:r>
          </a:p>
          <a:p>
            <a:pPr lvl="1"/>
            <a:r>
              <a:rPr lang="da-DK" dirty="0"/>
              <a:t>DAF/FDD styrer hvilke filformater der kan udstilles - registre skal ikke længere tage stilling til dette.</a:t>
            </a:r>
          </a:p>
          <a:p>
            <a:endParaRPr lang="da-DK" dirty="0"/>
          </a:p>
          <a:p>
            <a:r>
              <a:rPr lang="da-DK" dirty="0"/>
              <a:t>Hvem specificerer hvilke projektioner, der kan udstilles?</a:t>
            </a:r>
          </a:p>
          <a:p>
            <a:r>
              <a:rPr lang="da-DK" dirty="0"/>
              <a:t>Hvilke projektioner er der brug for?</a:t>
            </a:r>
          </a:p>
          <a:p>
            <a:pPr lvl="1"/>
            <a:r>
              <a:rPr lang="da-DK" dirty="0"/>
              <a:t>EPSG:25832, EPSG:4326, EPSG:3857, andre?</a:t>
            </a:r>
          </a:p>
          <a:p>
            <a:pPr marL="0" indent="0">
              <a:buNone/>
            </a:pPr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EB57E-A5BC-8B3F-2EFC-FBCE6182A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7895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61396-0CF8-55D4-5D20-26A09B00EFE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6F6325-4783-A147-548E-1A26FECB87F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31E6082-A569-C822-F1C4-AEB0034AA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Specifikation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tjenester</a:t>
            </a:r>
            <a:endParaRPr lang="en-DK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D5D95E7-CCFB-2005-F37C-ECACEC316359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a-DK" dirty="0" err="1"/>
              <a:t>Styled</a:t>
            </a:r>
            <a:r>
              <a:rPr lang="da-DK" dirty="0"/>
              <a:t> </a:t>
            </a:r>
            <a:r>
              <a:rPr lang="da-DK" dirty="0" err="1"/>
              <a:t>Layer</a:t>
            </a:r>
            <a:r>
              <a:rPr lang="da-DK" dirty="0"/>
              <a:t> </a:t>
            </a:r>
            <a:r>
              <a:rPr lang="da-DK" dirty="0" err="1"/>
              <a:t>Descriptor</a:t>
            </a:r>
            <a:r>
              <a:rPr lang="da-DK" dirty="0"/>
              <a:t> (SLD) - udstillet geodata tilføjes standard styling</a:t>
            </a:r>
          </a:p>
          <a:p>
            <a:pPr lvl="1"/>
            <a:r>
              <a:rPr lang="da-DK" dirty="0"/>
              <a:t>Hvilke standardstylinger er der behov for? (bliver det brugt?)</a:t>
            </a:r>
          </a:p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EB57E-A5BC-8B3F-2EFC-FBCE6182A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921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6DAF5D-7AEF-A300-F2BA-65FA03A17EB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1EA603-01A2-6860-1A88-C49EB8C94B8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A5FF848-B3DF-BA45-57E7-1C742D6136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Pause &amp; </a:t>
            </a:r>
            <a:r>
              <a:rPr lang="en-US" dirty="0" err="1"/>
              <a:t>kage</a:t>
            </a:r>
            <a:r>
              <a:rPr lang="en-US" dirty="0"/>
              <a:t>!</a:t>
            </a:r>
            <a:endParaRPr lang="en-DK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82B8D44-E3F6-8FCC-0D3B-55F045EB50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Indtil</a:t>
            </a:r>
            <a:r>
              <a:rPr lang="en-US" dirty="0"/>
              <a:t> 13:45</a:t>
            </a:r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75DE0-FC42-344A-A22E-ABAA1F113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6462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61396-0CF8-55D4-5D20-26A09B00EFE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6F6325-4783-A147-548E-1A26FECB87F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31E6082-A569-C822-F1C4-AEB0034AA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Specifikation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tjenester</a:t>
            </a:r>
            <a:endParaRPr lang="en-DK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D5D95E7-CCFB-2005-F37C-ECACEC316359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a-DK" dirty="0"/>
              <a:t>Sammensatte tjenester</a:t>
            </a:r>
          </a:p>
          <a:p>
            <a:pPr lvl="1"/>
            <a:r>
              <a:rPr lang="da-DK" dirty="0"/>
              <a:t>Meget få geodata-eksempler i dag.</a:t>
            </a:r>
          </a:p>
          <a:p>
            <a:pPr lvl="1"/>
            <a:r>
              <a:rPr lang="da-DK" dirty="0"/>
              <a:t>Hvilket behov er der for at specificere sammensatte geodata tjenester?</a:t>
            </a:r>
          </a:p>
          <a:p>
            <a:pPr lvl="2"/>
            <a:r>
              <a:rPr lang="da-DK" dirty="0"/>
              <a:t>Sikkerhedsmodel ift. øvrige moderne tjenester</a:t>
            </a:r>
          </a:p>
          <a:p>
            <a:pPr lvl="2"/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EB57E-A5BC-8B3F-2EFC-FBCE6182A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148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EB9AE5-6035-4A34-124D-8B5F5EC26B7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91FD2F-EE3C-C6F6-157D-848FB8C022E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0EBBEB-B3C4-5E66-74FE-68AAF2B937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Velkomst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formal med </a:t>
            </a:r>
            <a:r>
              <a:rPr lang="en-GB" dirty="0" err="1"/>
              <a:t>dagens</a:t>
            </a:r>
            <a:r>
              <a:rPr lang="en-GB" dirty="0"/>
              <a:t> workshop</a:t>
            </a:r>
          </a:p>
          <a:p>
            <a:r>
              <a:rPr lang="en-GB" dirty="0" err="1"/>
              <a:t>Modernisering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geodata distribution</a:t>
            </a:r>
          </a:p>
          <a:p>
            <a:r>
              <a:rPr lang="en-GB" dirty="0" err="1"/>
              <a:t>Indlæsning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geodata</a:t>
            </a:r>
          </a:p>
          <a:p>
            <a:r>
              <a:rPr lang="en-GB" dirty="0"/>
              <a:t>Geodata </a:t>
            </a:r>
            <a:r>
              <a:rPr lang="en-GB" dirty="0" err="1"/>
              <a:t>tjenester</a:t>
            </a:r>
            <a:endParaRPr lang="en-GB" dirty="0"/>
          </a:p>
          <a:p>
            <a:r>
              <a:rPr lang="en-GB" dirty="0"/>
              <a:t>Geodata </a:t>
            </a:r>
            <a:r>
              <a:rPr lang="en-GB" dirty="0" err="1"/>
              <a:t>filudtræk</a:t>
            </a:r>
            <a:endParaRPr lang="en-GB" dirty="0"/>
          </a:p>
          <a:p>
            <a:r>
              <a:rPr lang="en-GB" dirty="0" err="1"/>
              <a:t>Sikkerhed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tjenester</a:t>
            </a:r>
            <a:endParaRPr lang="en-GB" dirty="0"/>
          </a:p>
          <a:p>
            <a:r>
              <a:rPr lang="en-GB" dirty="0"/>
              <a:t>Tak for i </a:t>
            </a:r>
            <a:r>
              <a:rPr lang="en-GB" dirty="0" err="1"/>
              <a:t>dag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E431AE-2BAD-E5EF-45E2-0BBB55DECA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102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07427B-BB51-E765-B01A-98025493965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1A0973-91E3-F329-89B8-8AD8281DE0A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DBE917-E4C0-93F6-1A1C-24B2FBA7C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Anvendelse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tjenester</a:t>
            </a:r>
            <a:endParaRPr lang="en-DK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DC8486-D8D3-05DF-852D-9045A68F9C4D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a-DK" dirty="0"/>
              <a:t>Mulighed for anvender-specificeret styling via SLD.</a:t>
            </a:r>
          </a:p>
          <a:p>
            <a:pPr lvl="1"/>
            <a:r>
              <a:rPr lang="da-DK" dirty="0"/>
              <a:t>Hvilket behov er der for det?</a:t>
            </a:r>
          </a:p>
          <a:p>
            <a:endParaRPr lang="da-DK" dirty="0"/>
          </a:p>
          <a:p>
            <a:r>
              <a:rPr lang="da-DK" dirty="0"/>
              <a:t>Er der behov for fleksible forespørgselsmuligheder?</a:t>
            </a:r>
          </a:p>
          <a:p>
            <a:pPr lvl="1"/>
            <a:r>
              <a:rPr lang="da-DK" dirty="0"/>
              <a:t>Filter udtryk?</a:t>
            </a:r>
          </a:p>
          <a:p>
            <a:pPr lvl="1"/>
            <a:r>
              <a:rPr lang="da-DK" dirty="0"/>
              <a:t>Cross-</a:t>
            </a:r>
            <a:r>
              <a:rPr lang="da-DK" dirty="0" err="1"/>
              <a:t>layer</a:t>
            </a:r>
            <a:r>
              <a:rPr lang="da-DK" dirty="0"/>
              <a:t> forespørgsler?</a:t>
            </a:r>
          </a:p>
          <a:p>
            <a:pPr lvl="2"/>
            <a:r>
              <a:rPr lang="da-DK" dirty="0"/>
              <a:t>Er der behov for Anvender-defineret sammensat tjeneste?</a:t>
            </a:r>
          </a:p>
          <a:p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A838-05FC-EF87-F583-4D4D75BFB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7533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5EA0CF-D145-95E0-FF43-A2641B65EEE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F281DC-9F14-9FC9-A361-3D12277B5FC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7C365C4-D11F-6D67-D44E-0A09E050D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Protokoller</a:t>
            </a:r>
            <a:r>
              <a:rPr lang="en-US" dirty="0"/>
              <a:t> / services</a:t>
            </a:r>
            <a:endParaRPr lang="en-DK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437371-AD52-EA96-1323-7F557E71B920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 err="1"/>
              <a:t>WxS</a:t>
            </a:r>
            <a:endParaRPr lang="en-US" dirty="0"/>
          </a:p>
          <a:p>
            <a:pPr lvl="1"/>
            <a:r>
              <a:rPr lang="en-US" dirty="0"/>
              <a:t>Raster</a:t>
            </a:r>
          </a:p>
          <a:p>
            <a:pPr lvl="2"/>
            <a:r>
              <a:rPr lang="en-US" dirty="0"/>
              <a:t>Map</a:t>
            </a:r>
          </a:p>
          <a:p>
            <a:pPr lvl="2"/>
            <a:r>
              <a:rPr lang="en-US" dirty="0"/>
              <a:t>Tile</a:t>
            </a:r>
          </a:p>
          <a:p>
            <a:pPr lvl="2"/>
            <a:r>
              <a:rPr lang="en-US" dirty="0"/>
              <a:t>Coverage</a:t>
            </a:r>
          </a:p>
          <a:p>
            <a:pPr lvl="1"/>
            <a:r>
              <a:rPr lang="en-US" dirty="0" err="1"/>
              <a:t>Vektor</a:t>
            </a:r>
            <a:endParaRPr lang="en-US" dirty="0"/>
          </a:p>
          <a:p>
            <a:pPr lvl="2"/>
            <a:r>
              <a:rPr lang="en-US" dirty="0"/>
              <a:t>Feature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42F35-DE6F-AC05-275A-AEBFAEAF2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21</a:t>
            </a:fld>
            <a:endParaRPr lang="en-GB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7946CF0-9CEA-6798-F8E0-AEFE6797AA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872696"/>
              </p:ext>
            </p:extLst>
          </p:nvPr>
        </p:nvGraphicFramePr>
        <p:xfrm>
          <a:off x="4097890" y="1425817"/>
          <a:ext cx="4834728" cy="28638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33878">
                  <a:extLst>
                    <a:ext uri="{9D8B030D-6E8A-4147-A177-3AD203B41FA5}">
                      <a16:colId xmlns:a16="http://schemas.microsoft.com/office/drawing/2014/main" val="2366765415"/>
                    </a:ext>
                  </a:extLst>
                </a:gridCol>
                <a:gridCol w="1866173">
                  <a:extLst>
                    <a:ext uri="{9D8B030D-6E8A-4147-A177-3AD203B41FA5}">
                      <a16:colId xmlns:a16="http://schemas.microsoft.com/office/drawing/2014/main" val="3854474529"/>
                    </a:ext>
                  </a:extLst>
                </a:gridCol>
                <a:gridCol w="1834677">
                  <a:extLst>
                    <a:ext uri="{9D8B030D-6E8A-4147-A177-3AD203B41FA5}">
                      <a16:colId xmlns:a16="http://schemas.microsoft.com/office/drawing/2014/main" val="2521406849"/>
                    </a:ext>
                  </a:extLst>
                </a:gridCol>
              </a:tblGrid>
              <a:tr h="293246">
                <a:tc>
                  <a:txBody>
                    <a:bodyPr/>
                    <a:lstStyle/>
                    <a:p>
                      <a:r>
                        <a:rPr lang="en-US" dirty="0"/>
                        <a:t>Type</a:t>
                      </a:r>
                      <a:endParaRPr lang="en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Status</a:t>
                      </a:r>
                      <a:endParaRPr lang="en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Service</a:t>
                      </a:r>
                      <a:endParaRPr lang="en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54343"/>
                  </a:ext>
                </a:extLst>
              </a:tr>
              <a:tr h="499614">
                <a:tc>
                  <a:txBody>
                    <a:bodyPr/>
                    <a:lstStyle/>
                    <a:p>
                      <a:r>
                        <a:rPr lang="en-US" dirty="0" err="1"/>
                        <a:t>Vektor</a:t>
                      </a:r>
                      <a:endParaRPr lang="en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Understøttes</a:t>
                      </a:r>
                      <a:endParaRPr lang="en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WFS 2.0.0</a:t>
                      </a:r>
                      <a:endParaRPr lang="en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160951"/>
                  </a:ext>
                </a:extLst>
              </a:tr>
              <a:tr h="499614">
                <a:tc>
                  <a:txBody>
                    <a:bodyPr/>
                    <a:lstStyle/>
                    <a:p>
                      <a:endParaRPr lang="en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Udfases</a:t>
                      </a:r>
                      <a:endParaRPr lang="en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WFS 1.1.0</a:t>
                      </a:r>
                      <a:endParaRPr lang="en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995349"/>
                  </a:ext>
                </a:extLst>
              </a:tr>
              <a:tr h="499614">
                <a:tc rowSpan="3">
                  <a:txBody>
                    <a:bodyPr/>
                    <a:lstStyle/>
                    <a:p>
                      <a:r>
                        <a:rPr lang="en-US" dirty="0"/>
                        <a:t>Raster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Understøttes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WMS 1.3.0</a:t>
                      </a:r>
                      <a:endParaRPr lang="en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253994"/>
                  </a:ext>
                </a:extLst>
              </a:tr>
              <a:tr h="499614">
                <a:tc vMerge="1">
                  <a:txBody>
                    <a:bodyPr/>
                    <a:lstStyle/>
                    <a:p>
                      <a:r>
                        <a:rPr lang="en-US" dirty="0"/>
                        <a:t>Raster</a:t>
                      </a:r>
                      <a:endParaRPr lang="en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Understøttes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WMTS 1.0.0</a:t>
                      </a:r>
                      <a:endParaRPr lang="en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127216"/>
                  </a:ext>
                </a:extLst>
              </a:tr>
              <a:tr h="499614">
                <a:tc vMerge="1">
                  <a:txBody>
                    <a:bodyPr/>
                    <a:lstStyle/>
                    <a:p>
                      <a:r>
                        <a:rPr lang="en-US" dirty="0"/>
                        <a:t>Raster</a:t>
                      </a:r>
                      <a:endParaRPr lang="en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Understøttes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WCS 1.0.0</a:t>
                      </a:r>
                      <a:endParaRPr lang="en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84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7170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5EA0CF-D145-95E0-FF43-A2641B65EEE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F281DC-9F14-9FC9-A361-3D12277B5FC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7C365C4-D11F-6D67-D44E-0A09E050D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Protokoller</a:t>
            </a:r>
            <a:r>
              <a:rPr lang="en-US" dirty="0"/>
              <a:t> / services</a:t>
            </a:r>
            <a:endParaRPr lang="en-DK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437371-AD52-EA96-1323-7F557E71B92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85739" y="1438274"/>
            <a:ext cx="11818936" cy="4562476"/>
          </a:xfrm>
        </p:spPr>
        <p:txBody>
          <a:bodyPr/>
          <a:lstStyle/>
          <a:p>
            <a:pPr lvl="1"/>
            <a:r>
              <a:rPr lang="en-US" dirty="0"/>
              <a:t>Metadata</a:t>
            </a:r>
          </a:p>
          <a:p>
            <a:pPr lvl="2"/>
            <a:r>
              <a:rPr lang="en-US" dirty="0" err="1"/>
              <a:t>Udstilling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metadata via Catalog Service for the Web (CSW).</a:t>
            </a:r>
          </a:p>
          <a:p>
            <a:pPr lvl="2"/>
            <a:r>
              <a:rPr lang="en-US" dirty="0" err="1"/>
              <a:t>Hvilket</a:t>
            </a:r>
            <a:r>
              <a:rPr lang="en-US" dirty="0"/>
              <a:t> </a:t>
            </a:r>
            <a:r>
              <a:rPr lang="en-US" dirty="0" err="1"/>
              <a:t>behov</a:t>
            </a:r>
            <a:r>
              <a:rPr lang="en-US" dirty="0"/>
              <a:t> er der for det?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42F35-DE6F-AC05-275A-AEBFAEAF2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4111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5EA0CF-D145-95E0-FF43-A2641B65EEE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F281DC-9F14-9FC9-A361-3D12277B5FC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7C365C4-D11F-6D67-D44E-0A09E050D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Protokoller</a:t>
            </a:r>
            <a:endParaRPr lang="en-DK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437371-AD52-EA96-1323-7F557E71B920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/>
              <a:t>OGC API</a:t>
            </a:r>
          </a:p>
          <a:p>
            <a:pPr lvl="1"/>
            <a:r>
              <a:rPr lang="en-US" dirty="0"/>
              <a:t>Nyere OGC </a:t>
            </a:r>
            <a:r>
              <a:rPr lang="en-US" dirty="0" err="1"/>
              <a:t>standarder</a:t>
            </a:r>
            <a:endParaRPr lang="en-US" dirty="0"/>
          </a:p>
          <a:p>
            <a:pPr lvl="1"/>
            <a:r>
              <a:rPr lang="en-US" dirty="0"/>
              <a:t>OGC API </a:t>
            </a:r>
            <a:r>
              <a:rPr lang="en-US" dirty="0" err="1"/>
              <a:t>bliver</a:t>
            </a:r>
            <a:r>
              <a:rPr lang="en-US" dirty="0"/>
              <a:t> </a:t>
            </a:r>
            <a:r>
              <a:rPr lang="en-US" dirty="0" err="1"/>
              <a:t>løbende</a:t>
            </a:r>
            <a:r>
              <a:rPr lang="en-US" dirty="0"/>
              <a:t> </a:t>
            </a:r>
            <a:r>
              <a:rPr lang="en-US" dirty="0" err="1"/>
              <a:t>klar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geodata </a:t>
            </a:r>
            <a:r>
              <a:rPr lang="en-US" dirty="0" err="1"/>
              <a:t>servere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klienter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42F35-DE6F-AC05-275A-AEBFAEAF2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23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D66257-1522-38DA-E93F-57B857274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49" y="3508131"/>
            <a:ext cx="7508862" cy="2797419"/>
          </a:xfrm>
          <a:prstGeom prst="rect">
            <a:avLst/>
          </a:prstGeom>
        </p:spPr>
      </p:pic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3D2B7DC7-CEBA-772A-D3B2-C930BCF8E9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904219"/>
              </p:ext>
            </p:extLst>
          </p:nvPr>
        </p:nvGraphicFramePr>
        <p:xfrm>
          <a:off x="7626675" y="296703"/>
          <a:ext cx="4279106" cy="2621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82646">
                  <a:extLst>
                    <a:ext uri="{9D8B030D-6E8A-4147-A177-3AD203B41FA5}">
                      <a16:colId xmlns:a16="http://schemas.microsoft.com/office/drawing/2014/main" val="1230018161"/>
                    </a:ext>
                  </a:extLst>
                </a:gridCol>
                <a:gridCol w="2496460">
                  <a:extLst>
                    <a:ext uri="{9D8B030D-6E8A-4147-A177-3AD203B41FA5}">
                      <a16:colId xmlns:a16="http://schemas.microsoft.com/office/drawing/2014/main" val="894712166"/>
                    </a:ext>
                  </a:extLst>
                </a:gridCol>
              </a:tblGrid>
              <a:tr h="167998">
                <a:tc>
                  <a:txBody>
                    <a:bodyPr/>
                    <a:lstStyle/>
                    <a:p>
                      <a:r>
                        <a:rPr lang="en-US" dirty="0" err="1"/>
                        <a:t>WxS</a:t>
                      </a:r>
                      <a:endParaRPr lang="en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OCG API</a:t>
                      </a:r>
                      <a:endParaRPr lang="en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809871"/>
                  </a:ext>
                </a:extLst>
              </a:tr>
              <a:tr h="17266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OWS Common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OGC API - Common</a:t>
                      </a: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2885700139"/>
                  </a:ext>
                </a:extLst>
              </a:tr>
              <a:tr h="17266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WMS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OGC API - Maps</a:t>
                      </a: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3959295807"/>
                  </a:ext>
                </a:extLst>
              </a:tr>
              <a:tr h="17266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WMTS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OGC API - Tiles</a:t>
                      </a: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2243057847"/>
                  </a:ext>
                </a:extLst>
              </a:tr>
              <a:tr h="17266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WFS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OGC API - Features</a:t>
                      </a: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434762906"/>
                  </a:ext>
                </a:extLst>
              </a:tr>
              <a:tr h="207787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WCS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OGC API - Coverages</a:t>
                      </a: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3775382309"/>
                  </a:ext>
                </a:extLst>
              </a:tr>
              <a:tr h="17266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SLD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OGC API - Styles</a:t>
                      </a: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2525658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5994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5EA0CF-D145-95E0-FF43-A2641B65EEE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F281DC-9F14-9FC9-A361-3D12277B5FC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7C365C4-D11F-6D67-D44E-0A09E050D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Protokoller</a:t>
            </a:r>
            <a:endParaRPr lang="en-DK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437371-AD52-EA96-1323-7F557E71B920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 err="1"/>
              <a:t>Hvilket</a:t>
            </a:r>
            <a:r>
              <a:rPr lang="en-US" dirty="0"/>
              <a:t> </a:t>
            </a:r>
            <a:r>
              <a:rPr lang="en-US" dirty="0" err="1"/>
              <a:t>behov</a:t>
            </a:r>
            <a:r>
              <a:rPr lang="en-US" dirty="0"/>
              <a:t> er der for at </a:t>
            </a:r>
            <a:r>
              <a:rPr lang="en-US" dirty="0" err="1"/>
              <a:t>kunne</a:t>
            </a:r>
            <a:r>
              <a:rPr lang="en-US" dirty="0"/>
              <a:t> </a:t>
            </a:r>
            <a:r>
              <a:rPr lang="en-US" dirty="0" err="1"/>
              <a:t>tage</a:t>
            </a:r>
            <a:r>
              <a:rPr lang="en-US" dirty="0"/>
              <a:t> </a:t>
            </a:r>
            <a:r>
              <a:rPr lang="en-US" dirty="0" err="1"/>
              <a:t>nyere</a:t>
            </a:r>
            <a:r>
              <a:rPr lang="en-US" dirty="0"/>
              <a:t> </a:t>
            </a:r>
            <a:r>
              <a:rPr lang="en-US" dirty="0" err="1"/>
              <a:t>standarder</a:t>
            </a:r>
            <a:r>
              <a:rPr lang="en-US" dirty="0"/>
              <a:t> </a:t>
            </a:r>
            <a:r>
              <a:rPr lang="en-US" dirty="0" err="1"/>
              <a:t>i</a:t>
            </a:r>
            <a:br>
              <a:rPr lang="en-US" dirty="0"/>
            </a:br>
            <a:r>
              <a:rPr lang="en-US" dirty="0" err="1"/>
              <a:t>anvendelse</a:t>
            </a:r>
            <a:r>
              <a:rPr lang="en-US" dirty="0"/>
              <a:t>?</a:t>
            </a:r>
          </a:p>
          <a:p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42F35-DE6F-AC05-275A-AEBFAEAF2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24</a:t>
            </a:fld>
            <a:endParaRPr lang="en-GB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4B08851-ACE6-0B35-76E9-D05F5560EE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883797"/>
              </p:ext>
            </p:extLst>
          </p:nvPr>
        </p:nvGraphicFramePr>
        <p:xfrm>
          <a:off x="386077" y="2637306"/>
          <a:ext cx="4450689" cy="33634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63460">
                  <a:extLst>
                    <a:ext uri="{9D8B030D-6E8A-4147-A177-3AD203B41FA5}">
                      <a16:colId xmlns:a16="http://schemas.microsoft.com/office/drawing/2014/main" val="2366765415"/>
                    </a:ext>
                  </a:extLst>
                </a:gridCol>
                <a:gridCol w="2887229">
                  <a:extLst>
                    <a:ext uri="{9D8B030D-6E8A-4147-A177-3AD203B41FA5}">
                      <a16:colId xmlns:a16="http://schemas.microsoft.com/office/drawing/2014/main" val="2521406849"/>
                    </a:ext>
                  </a:extLst>
                </a:gridCol>
              </a:tblGrid>
              <a:tr h="282520">
                <a:tc>
                  <a:txBody>
                    <a:bodyPr/>
                    <a:lstStyle/>
                    <a:p>
                      <a:r>
                        <a:rPr lang="en-US" dirty="0"/>
                        <a:t>Type</a:t>
                      </a:r>
                      <a:endParaRPr lang="en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Service</a:t>
                      </a:r>
                      <a:endParaRPr lang="en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54343"/>
                  </a:ext>
                </a:extLst>
              </a:tr>
              <a:tr h="499614">
                <a:tc>
                  <a:txBody>
                    <a:bodyPr/>
                    <a:lstStyle/>
                    <a:p>
                      <a:r>
                        <a:rPr lang="en-US" dirty="0" err="1"/>
                        <a:t>Vektor</a:t>
                      </a:r>
                      <a:endParaRPr lang="en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OGC API – Features</a:t>
                      </a:r>
                      <a:endParaRPr lang="en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160951"/>
                  </a:ext>
                </a:extLst>
              </a:tr>
              <a:tr h="499614">
                <a:tc rowSpan="3">
                  <a:txBody>
                    <a:bodyPr/>
                    <a:lstStyle/>
                    <a:p>
                      <a:r>
                        <a:rPr lang="en-US" dirty="0"/>
                        <a:t>Raster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OGC API – Maps</a:t>
                      </a:r>
                      <a:endParaRPr lang="en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253994"/>
                  </a:ext>
                </a:extLst>
              </a:tr>
              <a:tr h="499614">
                <a:tc vMerge="1">
                  <a:txBody>
                    <a:bodyPr/>
                    <a:lstStyle/>
                    <a:p>
                      <a:r>
                        <a:rPr lang="en-US" dirty="0"/>
                        <a:t>Raster</a:t>
                      </a:r>
                      <a:endParaRPr lang="en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OGC API – Tiles</a:t>
                      </a:r>
                      <a:endParaRPr lang="en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127216"/>
                  </a:ext>
                </a:extLst>
              </a:tr>
              <a:tr h="499614">
                <a:tc vMerge="1">
                  <a:txBody>
                    <a:bodyPr/>
                    <a:lstStyle/>
                    <a:p>
                      <a:r>
                        <a:rPr lang="en-US" dirty="0"/>
                        <a:t>Raster</a:t>
                      </a:r>
                      <a:endParaRPr lang="en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OGC API – Coverages</a:t>
                      </a:r>
                      <a:endParaRPr lang="en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84412"/>
                  </a:ext>
                </a:extLst>
              </a:tr>
              <a:tr h="499614">
                <a:tc rowSpan="2">
                  <a:txBody>
                    <a:bodyPr/>
                    <a:lstStyle/>
                    <a:p>
                      <a:r>
                        <a:rPr lang="en-US" dirty="0"/>
                        <a:t>Andre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OGC API – Processes</a:t>
                      </a:r>
                      <a:endParaRPr lang="en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312424"/>
                  </a:ext>
                </a:extLst>
              </a:tr>
              <a:tr h="49961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OGC API – EDR</a:t>
                      </a:r>
                      <a:endParaRPr lang="en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217254"/>
                  </a:ext>
                </a:extLst>
              </a:tr>
            </a:tbl>
          </a:graphicData>
        </a:graphic>
      </p:graphicFrame>
      <p:graphicFrame>
        <p:nvGraphicFramePr>
          <p:cNvPr id="8" name="Table 10">
            <a:extLst>
              <a:ext uri="{FF2B5EF4-FFF2-40B4-BE49-F238E27FC236}">
                <a16:creationId xmlns:a16="http://schemas.microsoft.com/office/drawing/2014/main" id="{FC0A1F53-27A5-8598-774F-F7919CAF08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209250"/>
              </p:ext>
            </p:extLst>
          </p:nvPr>
        </p:nvGraphicFramePr>
        <p:xfrm>
          <a:off x="7626675" y="296703"/>
          <a:ext cx="4279106" cy="2621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82646">
                  <a:extLst>
                    <a:ext uri="{9D8B030D-6E8A-4147-A177-3AD203B41FA5}">
                      <a16:colId xmlns:a16="http://schemas.microsoft.com/office/drawing/2014/main" val="1230018161"/>
                    </a:ext>
                  </a:extLst>
                </a:gridCol>
                <a:gridCol w="2496460">
                  <a:extLst>
                    <a:ext uri="{9D8B030D-6E8A-4147-A177-3AD203B41FA5}">
                      <a16:colId xmlns:a16="http://schemas.microsoft.com/office/drawing/2014/main" val="894712166"/>
                    </a:ext>
                  </a:extLst>
                </a:gridCol>
              </a:tblGrid>
              <a:tr h="167998">
                <a:tc>
                  <a:txBody>
                    <a:bodyPr/>
                    <a:lstStyle/>
                    <a:p>
                      <a:r>
                        <a:rPr lang="en-US" dirty="0" err="1"/>
                        <a:t>WxS</a:t>
                      </a:r>
                      <a:endParaRPr lang="en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OCG API</a:t>
                      </a:r>
                      <a:endParaRPr lang="en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809871"/>
                  </a:ext>
                </a:extLst>
              </a:tr>
              <a:tr h="17266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OWS Common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OGC API - Common</a:t>
                      </a: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2885700139"/>
                  </a:ext>
                </a:extLst>
              </a:tr>
              <a:tr h="17266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WMS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OGC API - Maps</a:t>
                      </a: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3959295807"/>
                  </a:ext>
                </a:extLst>
              </a:tr>
              <a:tr h="17266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WMTS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OGC API - Tiles</a:t>
                      </a: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2243057847"/>
                  </a:ext>
                </a:extLst>
              </a:tr>
              <a:tr h="17266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WFS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OGC API - Features</a:t>
                      </a: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434762906"/>
                  </a:ext>
                </a:extLst>
              </a:tr>
              <a:tr h="207787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WCS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OGC API - Coverages</a:t>
                      </a: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3775382309"/>
                  </a:ext>
                </a:extLst>
              </a:tr>
              <a:tr h="17266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SLD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OGC API - Styles</a:t>
                      </a: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2525658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6026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C5BCD0-4DFD-A075-BA0B-53D9BD6B6D6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BA855B-A3E8-8B19-C37F-7685FD608B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0F3CF4-394A-E76E-FD8A-31B4B7D0B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Andre </a:t>
            </a:r>
            <a:r>
              <a:rPr lang="en-US" dirty="0" err="1"/>
              <a:t>behov</a:t>
            </a:r>
            <a:r>
              <a:rPr lang="en-US" dirty="0"/>
              <a:t>?</a:t>
            </a:r>
            <a:endParaRPr lang="en-DK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B6739D-BC0A-8BE6-9BDE-1BB4F55C1308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a-DK" dirty="0"/>
              <a:t>Andre behov eller ideer relateret til tjenester?</a:t>
            </a:r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6AD9F-54D1-43EA-1A0A-918957677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15334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6E56D2-3E7A-0E76-2540-9921BC59B6D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1E253F-1395-4599-6F9F-79C15FD53DF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B022D8A-0C91-08C3-6A88-9EB7BE0F1E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Geodata </a:t>
            </a:r>
            <a:r>
              <a:rPr lang="en-US" dirty="0" err="1"/>
              <a:t>filudtræk</a:t>
            </a:r>
            <a:endParaRPr lang="en-DK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43BD0D5-672A-142E-4039-1A571263E0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0E92E-CEB2-34BD-D658-6E35EC511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54332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61396-0CF8-55D4-5D20-26A09B00EFE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6F6325-4783-A147-548E-1A26FECB87F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31E6082-A569-C822-F1C4-AEB0034AA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Brugervenlig</a:t>
            </a:r>
            <a:r>
              <a:rPr lang="en-US" dirty="0"/>
              <a:t> </a:t>
            </a:r>
            <a:r>
              <a:rPr lang="en-US" dirty="0" err="1"/>
              <a:t>selvbetjening</a:t>
            </a:r>
            <a:endParaRPr lang="en-DK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D5D95E7-CCFB-2005-F37C-ECACEC316359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a-DK" dirty="0"/>
              <a:t>Effektiv fremsøgning</a:t>
            </a:r>
          </a:p>
          <a:p>
            <a:pPr lvl="1"/>
            <a:r>
              <a:rPr lang="da-DK" dirty="0"/>
              <a:t>Visuel markere </a:t>
            </a:r>
            <a:r>
              <a:rPr lang="da-DK" dirty="0" err="1"/>
              <a:t>tiles</a:t>
            </a:r>
            <a:r>
              <a:rPr lang="da-DK" dirty="0"/>
              <a:t> til udtræk for et område.</a:t>
            </a:r>
          </a:p>
          <a:p>
            <a:pPr lvl="1"/>
            <a:r>
              <a:rPr lang="da-DK" dirty="0"/>
              <a:t>Fremsøge område ud fra kendte attributter, som f.eks. Kommunenavn i stedet for kommunekode, Adresser ud fra et vejnavn.</a:t>
            </a:r>
          </a:p>
          <a:p>
            <a:r>
              <a:rPr lang="da-DK" dirty="0"/>
              <a:t>Tidlig validering af tomt søgeresultat</a:t>
            </a:r>
          </a:p>
          <a:p>
            <a:r>
              <a:rPr lang="da-DK" dirty="0" err="1"/>
              <a:t>Skedulering</a:t>
            </a:r>
            <a:r>
              <a:rPr lang="da-DK" dirty="0"/>
              <a:t> - frekvens afstemmes ud fra (sporadiske) register opdateringer.</a:t>
            </a:r>
          </a:p>
          <a:p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EB57E-A5BC-8B3F-2EFC-FBCE6182A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9895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DDAA57-874D-19E1-C828-D02DF60C392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24E5EE-6272-F9A2-0BD5-9298DB6F93E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7FC9FD-3FDF-DB16-5850-6B432EF88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Formater</a:t>
            </a:r>
            <a:endParaRPr lang="en-DK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B3956A-02B4-63EA-6CA6-62A177342618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a-DK" dirty="0"/>
              <a:t>Hvilke formater er der behov for at tilbyde i udtræk?</a:t>
            </a:r>
          </a:p>
          <a:p>
            <a:pPr lvl="1"/>
            <a:r>
              <a:rPr lang="en-US" dirty="0" err="1"/>
              <a:t>Vektor</a:t>
            </a:r>
            <a:endParaRPr lang="en-US" dirty="0"/>
          </a:p>
          <a:p>
            <a:pPr lvl="2"/>
            <a:r>
              <a:rPr lang="en-US" dirty="0" err="1"/>
              <a:t>Geopackage</a:t>
            </a:r>
            <a:endParaRPr lang="en-US" dirty="0"/>
          </a:p>
          <a:p>
            <a:pPr lvl="2"/>
            <a:r>
              <a:rPr lang="en-US" dirty="0"/>
              <a:t>GML </a:t>
            </a:r>
            <a:r>
              <a:rPr lang="en-US"/>
              <a:t>version 3.2.1</a:t>
            </a:r>
            <a:endParaRPr lang="en-US" dirty="0"/>
          </a:p>
          <a:p>
            <a:pPr lvl="1"/>
            <a:r>
              <a:rPr lang="en-US" dirty="0"/>
              <a:t>Raster</a:t>
            </a:r>
          </a:p>
          <a:p>
            <a:pPr lvl="2"/>
            <a:r>
              <a:rPr lang="en-US" dirty="0" err="1"/>
              <a:t>GeoTIFF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0FFB5-23B0-7066-92CB-DD1C74C0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06622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C5BCD0-4DFD-A075-BA0B-53D9BD6B6D6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BA855B-A3E8-8B19-C37F-7685FD608B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0F3CF4-394A-E76E-FD8A-31B4B7D0B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Andre </a:t>
            </a:r>
            <a:r>
              <a:rPr lang="en-US" dirty="0" err="1"/>
              <a:t>behov</a:t>
            </a:r>
            <a:r>
              <a:rPr lang="en-US" dirty="0"/>
              <a:t>?</a:t>
            </a:r>
            <a:endParaRPr lang="en-DK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B6739D-BC0A-8BE6-9BDE-1BB4F55C1308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a-DK" dirty="0"/>
              <a:t>Andre behov eller ideer relateret til filudtræk?</a:t>
            </a:r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6AD9F-54D1-43EA-1A0A-918957677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706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566B1C-0F24-FE69-C7C6-28DE18604FC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4D5345-BB14-E5BC-F885-DB6A6EBE4D3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B311777-D5ED-21F1-D968-E20C0270CD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Velkomst</a:t>
            </a:r>
            <a:endParaRPr lang="en-DK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FA24C64-33CB-22FD-21FD-D38B0405F6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præsentationsrunde</a:t>
            </a:r>
            <a:endParaRPr lang="en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93C956-AE73-7CDB-C476-EBA798FF6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89076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74F489-9A15-219F-209B-0E2F5773417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B7C9BB-C3E4-5E1F-4506-37D41FFBFF1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75F4067-5314-D32E-C1FD-96EDAD4132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Pause</a:t>
            </a:r>
            <a:endParaRPr lang="en-DK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48CD028-8B67-955D-3E98-FD37E61DEF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15 </a:t>
            </a:r>
            <a:r>
              <a:rPr lang="en-US" dirty="0" err="1"/>
              <a:t>minutters</a:t>
            </a:r>
            <a:r>
              <a:rPr lang="en-US" dirty="0"/>
              <a:t> pause</a:t>
            </a:r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EE397-009A-E58C-1BBA-4F6F3AC47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83712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A68911-121F-8BD9-C987-C406759C978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89CE5C-CF86-9254-A933-6390EC2EB17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7CC3A53-5829-8EDE-4B47-A2DC7F930E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Sikkerhed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tjenester</a:t>
            </a:r>
            <a:endParaRPr lang="en-DK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B4BCC12-00ED-C418-1A65-2FDE7D3661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D269E-48EA-7859-1405-BC60AD8D5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15978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5EEBD0-5485-C74C-F432-DEEBCFFF95C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848A6A-AA72-BDE8-A6C9-6E6EA5E1E13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A5A2B7-EBC1-30FC-459C-919C64BD5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Sikkerhed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tjenester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8999DD-304B-47DB-D3FC-C86E2C6822A5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GB" dirty="0" err="1"/>
              <a:t>Brugernavn</a:t>
            </a:r>
            <a:r>
              <a:rPr lang="en-GB" dirty="0"/>
              <a:t>/password</a:t>
            </a:r>
          </a:p>
          <a:p>
            <a:pPr lvl="1"/>
            <a:r>
              <a:rPr lang="en-GB" dirty="0"/>
              <a:t>Er der </a:t>
            </a:r>
            <a:r>
              <a:rPr lang="en-GB" dirty="0" err="1"/>
              <a:t>brug</a:t>
            </a:r>
            <a:r>
              <a:rPr lang="en-GB" dirty="0"/>
              <a:t> for </a:t>
            </a:r>
            <a:r>
              <a:rPr lang="en-GB" dirty="0" err="1"/>
              <a:t>dette</a:t>
            </a:r>
            <a:r>
              <a:rPr lang="en-GB" dirty="0"/>
              <a:t> </a:t>
            </a:r>
            <a:r>
              <a:rPr lang="en-GB" dirty="0" err="1"/>
              <a:t>fremadrettet</a:t>
            </a:r>
            <a:r>
              <a:rPr lang="en-GB" dirty="0"/>
              <a:t>?</a:t>
            </a:r>
          </a:p>
          <a:p>
            <a:pPr lvl="1"/>
            <a:endParaRPr lang="en-GB" dirty="0"/>
          </a:p>
          <a:p>
            <a:r>
              <a:rPr lang="en-GB" dirty="0"/>
              <a:t>Token-</a:t>
            </a:r>
            <a:r>
              <a:rPr lang="en-GB" dirty="0" err="1"/>
              <a:t>baseret</a:t>
            </a:r>
            <a:r>
              <a:rPr lang="en-GB" dirty="0"/>
              <a:t> </a:t>
            </a:r>
            <a:r>
              <a:rPr lang="en-GB" dirty="0" err="1"/>
              <a:t>sikkerhed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tjenester</a:t>
            </a:r>
            <a:endParaRPr lang="en-GB" dirty="0"/>
          </a:p>
          <a:p>
            <a:pPr lvl="1"/>
            <a:r>
              <a:rPr lang="en-GB" dirty="0"/>
              <a:t>Det </a:t>
            </a:r>
            <a:r>
              <a:rPr lang="en-GB" dirty="0" err="1"/>
              <a:t>skal</a:t>
            </a:r>
            <a:r>
              <a:rPr lang="en-GB" dirty="0"/>
              <a:t> </a:t>
            </a:r>
            <a:r>
              <a:rPr lang="en-GB" dirty="0" err="1"/>
              <a:t>være</a:t>
            </a:r>
            <a:r>
              <a:rPr lang="en-GB" dirty="0"/>
              <a:t> </a:t>
            </a:r>
            <a:r>
              <a:rPr lang="en-GB" dirty="0" err="1"/>
              <a:t>nemt</a:t>
            </a:r>
            <a:r>
              <a:rPr lang="en-GB" dirty="0"/>
              <a:t> at </a:t>
            </a:r>
            <a:r>
              <a:rPr lang="en-GB" dirty="0" err="1"/>
              <a:t>få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token</a:t>
            </a:r>
          </a:p>
          <a:p>
            <a:pPr lvl="2"/>
            <a:r>
              <a:rPr lang="en-GB" dirty="0" err="1"/>
              <a:t>Brugernavn</a:t>
            </a:r>
            <a:r>
              <a:rPr lang="en-GB" dirty="0"/>
              <a:t>/password </a:t>
            </a:r>
            <a:r>
              <a:rPr lang="en-GB" dirty="0" err="1"/>
              <a:t>til</a:t>
            </a:r>
            <a:r>
              <a:rPr lang="en-GB" dirty="0"/>
              <a:t> at </a:t>
            </a:r>
            <a:r>
              <a:rPr lang="en-GB" dirty="0" err="1"/>
              <a:t>trække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token?</a:t>
            </a:r>
          </a:p>
          <a:p>
            <a:pPr lvl="2"/>
            <a:r>
              <a:rPr lang="en-GB" dirty="0"/>
              <a:t>Fra </a:t>
            </a:r>
            <a:r>
              <a:rPr lang="en-GB" dirty="0" err="1"/>
              <a:t>selvbetjening</a:t>
            </a:r>
            <a:r>
              <a:rPr lang="en-GB" dirty="0"/>
              <a:t> – </a:t>
            </a:r>
            <a:r>
              <a:rPr lang="en-GB" dirty="0" err="1"/>
              <a:t>få</a:t>
            </a:r>
            <a:r>
              <a:rPr lang="en-GB" dirty="0"/>
              <a:t> “</a:t>
            </a:r>
            <a:r>
              <a:rPr lang="en-GB" dirty="0" err="1"/>
              <a:t>dagens</a:t>
            </a:r>
            <a:r>
              <a:rPr lang="en-GB" dirty="0"/>
              <a:t>” token</a:t>
            </a:r>
          </a:p>
          <a:p>
            <a:pPr lvl="2"/>
            <a:r>
              <a:rPr lang="en-GB" dirty="0" err="1"/>
              <a:t>Hvor</a:t>
            </a:r>
            <a:r>
              <a:rPr lang="en-GB" dirty="0"/>
              <a:t> </a:t>
            </a:r>
            <a:r>
              <a:rPr lang="en-GB" dirty="0" err="1"/>
              <a:t>længe</a:t>
            </a:r>
            <a:r>
              <a:rPr lang="en-GB" dirty="0"/>
              <a:t> </a:t>
            </a:r>
            <a:r>
              <a:rPr lang="en-GB" dirty="0" err="1"/>
              <a:t>skal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token </a:t>
            </a:r>
            <a:r>
              <a:rPr lang="en-GB" dirty="0" err="1"/>
              <a:t>være</a:t>
            </a:r>
            <a:r>
              <a:rPr lang="en-GB" dirty="0"/>
              <a:t> </a:t>
            </a:r>
            <a:r>
              <a:rPr lang="en-GB" dirty="0" err="1"/>
              <a:t>gyldig</a:t>
            </a:r>
            <a:r>
              <a:rPr lang="en-GB" dirty="0"/>
              <a:t>?</a:t>
            </a:r>
          </a:p>
          <a:p>
            <a:pPr lvl="1"/>
            <a:r>
              <a:rPr lang="en-GB" dirty="0"/>
              <a:t>OAuth2-baseret flow</a:t>
            </a:r>
          </a:p>
          <a:p>
            <a:pPr lvl="2"/>
            <a:r>
              <a:rPr lang="en-GB" dirty="0"/>
              <a:t>Er </a:t>
            </a:r>
            <a:r>
              <a:rPr lang="en-GB" dirty="0" err="1"/>
              <a:t>f.eks</a:t>
            </a:r>
            <a:r>
              <a:rPr lang="en-GB" dirty="0"/>
              <a:t>. </a:t>
            </a:r>
            <a:r>
              <a:rPr lang="en-GB" dirty="0" err="1"/>
              <a:t>understøttet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QGIS</a:t>
            </a:r>
          </a:p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61458-F027-6EC3-9873-B8637674E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70516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AB6D95-5EA6-74D0-620F-30704C4CC83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71E100-6931-9EA0-BA18-8A92C989866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654DB82-C0E9-71F8-BD0F-B751D5923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Sikkerhed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tjenester</a:t>
            </a:r>
            <a:endParaRPr lang="en-DK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359B1F-ED64-3EA9-AFD0-6A7048D6845F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 err="1"/>
              <a:t>Niveau</a:t>
            </a:r>
            <a:r>
              <a:rPr lang="en-US" dirty="0"/>
              <a:t> for </a:t>
            </a:r>
            <a:r>
              <a:rPr lang="en-US" dirty="0" err="1"/>
              <a:t>adgangskontrol</a:t>
            </a:r>
            <a:endParaRPr lang="en-US" dirty="0"/>
          </a:p>
          <a:p>
            <a:pPr lvl="1"/>
            <a:r>
              <a:rPr lang="en-US" dirty="0" err="1"/>
              <a:t>Datasæt</a:t>
            </a:r>
            <a:endParaRPr lang="en-US" dirty="0"/>
          </a:p>
          <a:p>
            <a:pPr lvl="1"/>
            <a:r>
              <a:rPr lang="en-US" dirty="0"/>
              <a:t>Lag</a:t>
            </a:r>
          </a:p>
          <a:p>
            <a:pPr lvl="1"/>
            <a:r>
              <a:rPr lang="en-US" dirty="0"/>
              <a:t>Felt</a:t>
            </a:r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0CF891-197E-32ED-32DC-55A3E49D5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37381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C5BCD0-4DFD-A075-BA0B-53D9BD6B6D6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BA855B-A3E8-8B19-C37F-7685FD608B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0F3CF4-394A-E76E-FD8A-31B4B7D0B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Andre </a:t>
            </a:r>
            <a:r>
              <a:rPr lang="en-US" dirty="0" err="1"/>
              <a:t>behov</a:t>
            </a:r>
            <a:r>
              <a:rPr lang="en-US" dirty="0"/>
              <a:t>?</a:t>
            </a:r>
            <a:endParaRPr lang="en-DK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B6739D-BC0A-8BE6-9BDE-1BB4F55C1308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a-DK" dirty="0"/>
              <a:t>Andre behov eller ideer relateret til sikkerhed på tjenester?</a:t>
            </a:r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6AD9F-54D1-43EA-1A0A-918957677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7732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E813E0-CEA7-FF6E-BE75-C61BD5AA439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A3DB0E-CA2F-3124-B543-77D154FE938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323E838-5F44-35AA-27BB-FA5C06F2D3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Tak for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dag</a:t>
            </a:r>
            <a:endParaRPr lang="en-DK" dirty="0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7C7D74FE-24FD-44AA-0EAB-23D80EA78F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Næste geodata workshop - del 2</a:t>
            </a:r>
          </a:p>
          <a:p>
            <a:r>
              <a:rPr lang="da-DK" dirty="0"/>
              <a:t>d. 13. november 2023</a:t>
            </a:r>
          </a:p>
          <a:p>
            <a:r>
              <a:rPr lang="da-DK" dirty="0"/>
              <a:t>hos Netcompany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4F0EA-FB32-DC32-9C89-7E81ADFAB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74769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D05134-B387-9540-6349-275431EC3FB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7C15AC-A83D-27D7-47F0-4359E38D2F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C53B0-19FE-831E-3290-F9D6427A03F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5BD0E0-E344-B5FF-B481-4CC548C89C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Klaus Ulrik Bjerg</a:t>
            </a:r>
          </a:p>
          <a:p>
            <a:r>
              <a:rPr lang="en-US" dirty="0"/>
              <a:t>Managing architect</a:t>
            </a:r>
          </a:p>
          <a:p>
            <a:r>
              <a:rPr lang="en-US" dirty="0"/>
              <a:t>kub@netcompany.com</a:t>
            </a:r>
          </a:p>
          <a:p>
            <a:r>
              <a:rPr lang="en-US" dirty="0"/>
              <a:t>25 10 12 53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4127213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6327F9-DF72-5FF1-9285-B16C0A76CB8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823877-614F-567F-8E52-AE1A2DCA401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DA0CBB-D204-C4D0-DD57-E6B4AE6A102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1082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EED668-A03D-D0C1-8ECD-2F9FB1850E4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F81DF1-C2C4-5F4F-42F0-273CEA028CB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4E85DF53-1557-9C44-9A2B-C92F9E208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Formål</a:t>
            </a:r>
            <a:r>
              <a:rPr lang="en-US" dirty="0"/>
              <a:t> med </a:t>
            </a:r>
            <a:r>
              <a:rPr lang="en-US" dirty="0" err="1"/>
              <a:t>dagens</a:t>
            </a:r>
            <a:r>
              <a:rPr lang="en-US" dirty="0"/>
              <a:t> workshop</a:t>
            </a:r>
            <a:endParaRPr lang="en-DK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9643162-4E45-9CA4-4713-C3100FD225D8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a-DK" dirty="0"/>
              <a:t>Målet med denne workshop er at komme omkring behovene for geodata distribution</a:t>
            </a:r>
          </a:p>
          <a:p>
            <a:r>
              <a:rPr lang="da-DK" dirty="0"/>
              <a:t>Indsamle jeres input til at komme med den rigtige løsning</a:t>
            </a:r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83E2B-79DA-2A53-403F-D1E5CCB97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2547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16E0A4-CFEE-117D-DB39-DA760283350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B4A15D-2C6D-0DD9-EF10-844BACD532D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E3055E-7BF7-8CF6-7F44-D25D30D3B0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Modernisering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geodata distribution</a:t>
            </a:r>
            <a:endParaRPr lang="en-DK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535BB0D-EE50-0F39-9D4F-00DEC00B0D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C52CF-A5A5-CD1A-8812-0EE5F743B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7445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61396-0CF8-55D4-5D20-26A09B00EFE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6F6325-4783-A147-548E-1A26FECB87F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31E6082-A569-C822-F1C4-AEB0034AA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Modernisering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geodata distribution</a:t>
            </a:r>
            <a:endParaRPr lang="en-DK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D5D95E7-CCFB-2005-F37C-ECACEC316359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a-DK" dirty="0"/>
              <a:t>Kortere time-to-</a:t>
            </a:r>
            <a:r>
              <a:rPr lang="da-DK" dirty="0" err="1"/>
              <a:t>market</a:t>
            </a:r>
            <a:r>
              <a:rPr lang="da-DK" dirty="0"/>
              <a:t> for ændringer til eksisterende og nye geotjenester</a:t>
            </a:r>
          </a:p>
          <a:p>
            <a:r>
              <a:rPr lang="da-DK" dirty="0"/>
              <a:t>Anvendere har samme funktionelle muligheder som i dag</a:t>
            </a:r>
          </a:p>
          <a:p>
            <a:r>
              <a:rPr lang="da-DK" dirty="0"/>
              <a:t>En løsning, der</a:t>
            </a:r>
          </a:p>
          <a:p>
            <a:pPr lvl="1"/>
            <a:r>
              <a:rPr lang="da-DK" dirty="0"/>
              <a:t>begrænser kompleksitet i Datafordeleren</a:t>
            </a:r>
          </a:p>
          <a:p>
            <a:pPr lvl="1"/>
            <a:r>
              <a:rPr lang="da-DK" dirty="0"/>
              <a:t>sikrer ensartethed i design, implementering og drift </a:t>
            </a:r>
            <a:endParaRPr lang="en-DK" dirty="0"/>
          </a:p>
          <a:p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EB57E-A5BC-8B3F-2EFC-FBCE6182A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0600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25BBAF-5E95-F835-49AC-C2879A63C2E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D86EBC-8BAC-E259-C2BA-CEA9DB42A64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4C5CC0-9310-2D65-0913-6C1A9117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Modernisering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geodata distribution</a:t>
            </a:r>
            <a:endParaRPr lang="en-DK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A2F2B1-14F5-18AC-8E41-36DE051B0255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a-DK" dirty="0"/>
              <a:t>Baggrund for vision</a:t>
            </a:r>
            <a:endParaRPr lang="da-DK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/>
            <a:r>
              <a:rPr lang="en-US" dirty="0" err="1"/>
              <a:t>Teknologisk</a:t>
            </a:r>
            <a:r>
              <a:rPr lang="en-US" dirty="0"/>
              <a:t> </a:t>
            </a:r>
            <a:r>
              <a:rPr lang="en-US" dirty="0" err="1"/>
              <a:t>opgradering</a:t>
            </a:r>
            <a:endParaRPr lang="en-US" dirty="0"/>
          </a:p>
          <a:p>
            <a:pPr lvl="2"/>
            <a:r>
              <a:rPr lang="en-US" dirty="0" err="1"/>
              <a:t>GeoServer</a:t>
            </a:r>
            <a:endParaRPr lang="en-US" dirty="0"/>
          </a:p>
          <a:p>
            <a:pPr lvl="1"/>
            <a:r>
              <a:rPr lang="en-US" dirty="0" err="1"/>
              <a:t>Ensretning</a:t>
            </a:r>
            <a:endParaRPr lang="en-US" dirty="0"/>
          </a:p>
          <a:p>
            <a:pPr lvl="2"/>
            <a:r>
              <a:rPr lang="en-US" dirty="0" err="1"/>
              <a:t>Færre</a:t>
            </a:r>
            <a:r>
              <a:rPr lang="en-US" dirty="0"/>
              <a:t> </a:t>
            </a:r>
            <a:r>
              <a:rPr lang="en-US" dirty="0" err="1"/>
              <a:t>teknologier</a:t>
            </a:r>
            <a:r>
              <a:rPr lang="en-US" dirty="0"/>
              <a:t> - Snowflake, </a:t>
            </a:r>
            <a:r>
              <a:rPr lang="en-US" dirty="0" err="1"/>
              <a:t>Mapserver</a:t>
            </a:r>
            <a:r>
              <a:rPr lang="en-US" dirty="0"/>
              <a:t>, </a:t>
            </a:r>
            <a:r>
              <a:rPr lang="en-US" dirty="0" err="1"/>
              <a:t>MapCache</a:t>
            </a:r>
            <a:r>
              <a:rPr lang="en-US" dirty="0"/>
              <a:t> → </a:t>
            </a:r>
            <a:r>
              <a:rPr lang="en-US" dirty="0" err="1"/>
              <a:t>GeoServer</a:t>
            </a:r>
            <a:endParaRPr lang="en-US" dirty="0"/>
          </a:p>
          <a:p>
            <a:pPr lvl="2"/>
            <a:r>
              <a:rPr lang="en-US" dirty="0" err="1"/>
              <a:t>Sikkerhed</a:t>
            </a:r>
            <a:r>
              <a:rPr lang="en-US" dirty="0"/>
              <a:t> - </a:t>
            </a:r>
            <a:r>
              <a:rPr lang="en-US" dirty="0" err="1"/>
              <a:t>fælles</a:t>
            </a:r>
            <a:r>
              <a:rPr lang="en-US" dirty="0"/>
              <a:t> token-</a:t>
            </a:r>
            <a:r>
              <a:rPr lang="en-US" dirty="0" err="1"/>
              <a:t>baseret</a:t>
            </a:r>
            <a:r>
              <a:rPr lang="en-US" dirty="0"/>
              <a:t> </a:t>
            </a:r>
            <a:r>
              <a:rPr lang="en-US" dirty="0" err="1"/>
              <a:t>adgang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tjenester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Mål</a:t>
            </a:r>
            <a:r>
              <a:rPr lang="en-US" dirty="0"/>
              <a:t> for </a:t>
            </a:r>
            <a:r>
              <a:rPr lang="en-US" dirty="0" err="1"/>
              <a:t>visionen</a:t>
            </a:r>
            <a:endParaRPr lang="en-US" dirty="0"/>
          </a:p>
          <a:p>
            <a:pPr lvl="1"/>
            <a:r>
              <a:rPr lang="en-US" dirty="0"/>
              <a:t>Moderne geodata platform</a:t>
            </a:r>
          </a:p>
          <a:p>
            <a:pPr lvl="1"/>
            <a:r>
              <a:rPr lang="en-US" dirty="0"/>
              <a:t>Et geodata “</a:t>
            </a:r>
            <a:r>
              <a:rPr lang="en-US" dirty="0" err="1"/>
              <a:t>supermarked</a:t>
            </a:r>
            <a:r>
              <a:rPr lang="en-US" dirty="0"/>
              <a:t>”</a:t>
            </a:r>
          </a:p>
          <a:p>
            <a:pPr lvl="2"/>
            <a:r>
              <a:rPr lang="en-US" dirty="0" err="1"/>
              <a:t>Ensretning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indlæsning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tjenester</a:t>
            </a:r>
            <a:endParaRPr lang="en-US" dirty="0"/>
          </a:p>
          <a:p>
            <a:pPr lvl="1"/>
            <a:r>
              <a:rPr lang="en-US" dirty="0"/>
              <a:t>Stabil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sikker</a:t>
            </a:r>
            <a:r>
              <a:rPr lang="en-US" dirty="0"/>
              <a:t> drift</a:t>
            </a:r>
          </a:p>
          <a:p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ECE4C-39E0-BA9B-93A8-151E7CC03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1352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03236F-5E52-B160-DF6E-6A884BAD474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A6B1B2-1B6D-4855-8775-34F49D7BAF3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DCE6149-80C6-9F71-6FFE-9EBB1882BC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Pause</a:t>
            </a:r>
            <a:endParaRPr lang="en-DK" dirty="0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708CD9BD-4EA5-F227-D733-A34456687B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15 </a:t>
            </a:r>
            <a:r>
              <a:rPr lang="en-US" dirty="0" err="1"/>
              <a:t>minutters</a:t>
            </a:r>
            <a:r>
              <a:rPr lang="en-US" dirty="0"/>
              <a:t> pause</a:t>
            </a:r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F616E-FFC7-9505-B1C1-1A941E18B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0520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D6CAB2-4D97-23A4-C230-D773CB70E7F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21 June,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DF80A2-B7FA-A14A-D97F-F63F6BADB5C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F63055-9F07-8514-E119-919A03A843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Indlæsning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geodata</a:t>
            </a:r>
            <a:endParaRPr lang="en-DK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07BAB06-4342-4EBC-61B7-5561E0B502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C2B63-A745-0DEB-49C3-9719C7929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3381348"/>
      </p:ext>
    </p:extLst>
  </p:cSld>
  <p:clrMapOvr>
    <a:masterClrMapping/>
  </p:clrMapOvr>
</p:sld>
</file>

<file path=ppt/theme/theme1.xml><?xml version="1.0" encoding="utf-8"?>
<a:theme xmlns:a="http://schemas.openxmlformats.org/drawingml/2006/main" name="Netcompany 2023">
  <a:themeElements>
    <a:clrScheme name="Netcompany">
      <a:dk1>
        <a:srgbClr val="141E1E"/>
      </a:dk1>
      <a:lt1>
        <a:sysClr val="window" lastClr="FFFFFF"/>
      </a:lt1>
      <a:dk2>
        <a:srgbClr val="000000"/>
      </a:dk2>
      <a:lt2>
        <a:srgbClr val="D0D7D7"/>
      </a:lt2>
      <a:accent1>
        <a:srgbClr val="123836"/>
      </a:accent1>
      <a:accent2>
        <a:srgbClr val="718886"/>
      </a:accent2>
      <a:accent3>
        <a:srgbClr val="73AA87"/>
      </a:accent3>
      <a:accent4>
        <a:srgbClr val="D0D7D7"/>
      </a:accent4>
      <a:accent5>
        <a:srgbClr val="FF6359"/>
      </a:accent5>
      <a:accent6>
        <a:srgbClr val="FFD282"/>
      </a:accent6>
      <a:hlink>
        <a:srgbClr val="FF6359"/>
      </a:hlink>
      <a:folHlink>
        <a:srgbClr val="FFB1AC"/>
      </a:folHlink>
    </a:clrScheme>
    <a:fontScheme name="Custom 3">
      <a:majorFont>
        <a:latin typeface="Netcompany-Offc"/>
        <a:ea typeface="DengXian"/>
        <a:cs typeface=""/>
      </a:majorFont>
      <a:minorFont>
        <a:latin typeface="Netcompany-Offc"/>
        <a:ea typeface="DengXia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2000" noProof="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10000"/>
          </a:lnSpc>
          <a:spcAft>
            <a:spcPts val="600"/>
          </a:spcAft>
          <a:defRPr dirty="0" err="1" smtClean="0"/>
        </a:defPPr>
      </a:lstStyle>
    </a:txDef>
  </a:objectDefaults>
  <a:extraClrSchemeLst/>
  <a:custClrLst>
    <a:custClr name="Dark Green">
      <a:srgbClr val="141E1E"/>
    </a:custClr>
    <a:custClr name="Green">
      <a:srgbClr val="123836"/>
    </a:custClr>
    <a:custClr name="Green 90%">
      <a:srgbClr val="2A4C4A"/>
    </a:custClr>
    <a:custClr name="Green 60%">
      <a:srgbClr val="718886"/>
    </a:custClr>
    <a:custClr name="Green 40%">
      <a:srgbClr val="A0AFAF"/>
    </a:custClr>
    <a:custClr name="Green 30%">
      <a:srgbClr val="B8C3C3"/>
    </a:custClr>
    <a:custClr name="Green 20%">
      <a:srgbClr val="D0D7D7"/>
    </a:custClr>
    <a:custClr name="Green 10%">
      <a:srgbClr val="E7EBEB"/>
    </a:custClr>
    <a:custClr name="NoColor">
      <a:srgbClr val="FFFFFF"/>
    </a:custClr>
    <a:custClr name="Blue">
      <a:srgbClr val="0082FF"/>
    </a:custClr>
    <a:custClr name="Coral">
      <a:srgbClr val="FF6359"/>
    </a:custClr>
    <a:custClr name="Coral 75%">
      <a:srgbClr val="FF8A83"/>
    </a:custClr>
    <a:custClr name="Coral 50%">
      <a:srgbClr val="FFB1AC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Blue 50%">
      <a:srgbClr val="6ECCFF"/>
    </a:custClr>
    <a:custClr name="Yellow">
      <a:srgbClr val="FFD282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Purple">
      <a:srgbClr val="A0A0FF"/>
    </a:custClr>
    <a:custClr name="Green">
      <a:srgbClr val="73AA87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Purple 50%">
      <a:srgbClr val="C2C8FF"/>
    </a:custClr>
  </a:custClrLst>
  <a:extLst>
    <a:ext uri="{05A4C25C-085E-4340-85A3-A5531E510DB2}">
      <thm15:themeFamily xmlns:thm15="http://schemas.microsoft.com/office/thememl/2012/main" name="Netcompany Powerpoint Template.pptx" id="{D2645B3B-D45C-40D9-AE79-84B5FEDA34CA}" vid="{297A2AF7-E3BD-4390-808F-A3AB318FF2D8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ark Green">
      <a:srgbClr val="141E1E"/>
    </a:custClr>
    <a:custClr name="Green">
      <a:srgbClr val="123836"/>
    </a:custClr>
    <a:custClr name="Green 90%">
      <a:srgbClr val="2A4C4A"/>
    </a:custClr>
    <a:custClr name="Green 60%">
      <a:srgbClr val="718886"/>
    </a:custClr>
    <a:custClr name="Green 40%">
      <a:srgbClr val="A0AFAF"/>
    </a:custClr>
    <a:custClr name="Green 30%">
      <a:srgbClr val="B8C3C3"/>
    </a:custClr>
    <a:custClr name="Green 20%">
      <a:srgbClr val="D0D7D7"/>
    </a:custClr>
    <a:custClr name="Green 10%">
      <a:srgbClr val="E7EBEB"/>
    </a:custClr>
    <a:custClr name="NoColor">
      <a:srgbClr val="FFFFFF"/>
    </a:custClr>
    <a:custClr name="NoColor">
      <a:srgbClr val="FFFFFF"/>
    </a:custClr>
    <a:custClr name="Coral">
      <a:srgbClr val="FF6359"/>
    </a:custClr>
    <a:custClr name="Coral 75%">
      <a:srgbClr val="FF8A83"/>
    </a:custClr>
    <a:custClr name="Coral 50%">
      <a:srgbClr val="FFB1AC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Yellow">
      <a:srgbClr val="FFD282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Green">
      <a:srgbClr val="73AA87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ark Green">
      <a:srgbClr val="141E1E"/>
    </a:custClr>
    <a:custClr name="Green">
      <a:srgbClr val="123836"/>
    </a:custClr>
    <a:custClr name="Green 90%">
      <a:srgbClr val="2A4C4A"/>
    </a:custClr>
    <a:custClr name="Green 60%">
      <a:srgbClr val="718886"/>
    </a:custClr>
    <a:custClr name="Green 40%">
      <a:srgbClr val="A0AFAF"/>
    </a:custClr>
    <a:custClr name="Green 30%">
      <a:srgbClr val="B8C3C3"/>
    </a:custClr>
    <a:custClr name="Green 20%">
      <a:srgbClr val="D0D7D7"/>
    </a:custClr>
    <a:custClr name="Green 10%">
      <a:srgbClr val="E7EBEB"/>
    </a:custClr>
    <a:custClr name="NoColor">
      <a:srgbClr val="FFFFFF"/>
    </a:custClr>
    <a:custClr name="NoColor">
      <a:srgbClr val="FFFFFF"/>
    </a:custClr>
    <a:custClr name="Coral">
      <a:srgbClr val="FF6359"/>
    </a:custClr>
    <a:custClr name="Coral 75%">
      <a:srgbClr val="FF8A83"/>
    </a:custClr>
    <a:custClr name="Coral 50%">
      <a:srgbClr val="FFB1AC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Yellow">
      <a:srgbClr val="FFD282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Green">
      <a:srgbClr val="73AA87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etOrganized Document Library Content Type" ma:contentTypeID="0x010100AC085CFC53BC46CEA2EADE194AD9D482008768C306D9A65E4B8497B225D8629DA7" ma:contentTypeVersion="2" ma:contentTypeDescription="GetOrganized Document Library Content Type Description" ma:contentTypeScope="" ma:versionID="82ffe9a8ee0f35c67361cd9343705c3f">
  <xsd:schema xmlns:xsd="http://www.w3.org/2001/XMLSchema" xmlns:xs="http://www.w3.org/2001/XMLSchema" xmlns:p="http://schemas.microsoft.com/office/2006/metadata/properties" xmlns:ns1="http://schemas.microsoft.com/sharepoint/v3" xmlns:ns2="3CE234CF-FC59-4D6F-8035-467961803C79" xmlns:ns3="bf37f16c-366f-4528-851a-347c51cacf4a" targetNamespace="http://schemas.microsoft.com/office/2006/metadata/properties" ma:root="true" ma:fieldsID="c294cd311ebb02e82428e49fbfeb2811" ns1:_="" ns2:_="" ns3:_="">
    <xsd:import namespace="http://schemas.microsoft.com/sharepoint/v3"/>
    <xsd:import namespace="3CE234CF-FC59-4D6F-8035-467961803C79"/>
    <xsd:import namespace="bf37f16c-366f-4528-851a-347c51cacf4a"/>
    <xsd:element name="properties">
      <xsd:complexType>
        <xsd:sequence>
          <xsd:element name="documentManagement">
            <xsd:complexType>
              <xsd:all>
                <xsd:element ref="ns1:CaseID" minOccurs="0"/>
                <xsd:element ref="ns1:DocID" minOccurs="0"/>
                <xsd:element ref="ns1:Finalized" minOccurs="0"/>
                <xsd:element ref="ns1:Related" minOccurs="0"/>
                <xsd:element ref="ns1:LocalAttachment" minOccurs="0"/>
                <xsd:element ref="ns1:RegistrationDate" minOccurs="0"/>
                <xsd:element ref="ns1:CaseRecordNumber" minOccurs="0"/>
                <xsd:element ref="ns1:CCMTemplateName" minOccurs="0"/>
                <xsd:element ref="ns1:CCMTemplateVersion" minOccurs="0"/>
                <xsd:element ref="ns1:CCMTemplateID" minOccurs="0"/>
                <xsd:element ref="ns1:CCMSystemID" minOccurs="0"/>
                <xsd:element ref="ns1:WasEncrypted" minOccurs="0"/>
                <xsd:element ref="ns1:WasSigned" minOccurs="0"/>
                <xsd:element ref="ns1:MailHasAttachments" minOccurs="0"/>
                <xsd:element ref="ns1:CCMConversation" minOccurs="0"/>
                <xsd:element ref="ns1:CCMVisualId" minOccurs="0"/>
                <xsd:element ref="ns1:CCMOriginalDocID" minOccurs="0"/>
                <xsd:element ref="ns1:CCMMetadataExtractionStatus" minOccurs="0"/>
                <xsd:element ref="ns1:CCMCommentCount" minOccurs="0"/>
                <xsd:element ref="ns1:CCMPageCount" minOccurs="0"/>
                <xsd:element ref="ns1:CCMPreviewAnnotationsTasks" minOccurs="0"/>
                <xsd:element ref="ns1:CCMCognitiveType" minOccurs="0"/>
                <xsd:element ref="ns2:CustomerName" minOccurs="0"/>
                <xsd:element ref="ns2:ProjectName" minOccurs="0"/>
                <xsd:element ref="ns1:DocumentVersion" minOccurs="0"/>
                <xsd:element ref="ns1:DocumentStatu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aseID" ma:index="8" nillable="true" ma:displayName="Case ID" ma:default="Assigning" ma:internalName="CaseID" ma:readOnly="true">
      <xsd:simpleType>
        <xsd:restriction base="dms:Text"/>
      </xsd:simpleType>
    </xsd:element>
    <xsd:element name="DocID" ma:index="9" nillable="true" ma:displayName="Document ID" ma:default="Assigning" ma:internalName="DocID" ma:readOnly="true">
      <xsd:simpleType>
        <xsd:restriction base="dms:Text"/>
      </xsd:simpleType>
    </xsd:element>
    <xsd:element name="Finalized" ma:index="10" nillable="true" ma:displayName="Finalized" ma:default="False" ma:internalName="Finalized" ma:readOnly="true">
      <xsd:simpleType>
        <xsd:restriction base="dms:Boolean"/>
      </xsd:simpleType>
    </xsd:element>
    <xsd:element name="Related" ma:index="11" nillable="true" ma:displayName="Related" ma:default="False" ma:internalName="Related" ma:readOnly="true">
      <xsd:simpleType>
        <xsd:restriction base="dms:Boolean"/>
      </xsd:simpleType>
    </xsd:element>
    <xsd:element name="LocalAttachment" ma:index="12" nillable="true" ma:displayName="Local Attachment" ma:default="False" ma:internalName="LocalAttachment" ma:readOnly="true">
      <xsd:simpleType>
        <xsd:restriction base="dms:Boolean"/>
      </xsd:simpleType>
    </xsd:element>
    <xsd:element name="RegistrationDate" ma:index="13" nillable="true" ma:displayName="Registration date" ma:format="DateTime" ma:internalName="RegistrationDate" ma:readOnly="true">
      <xsd:simpleType>
        <xsd:restriction base="dms:DateTime"/>
      </xsd:simpleType>
    </xsd:element>
    <xsd:element name="CaseRecordNumber" ma:index="14" nillable="true" ma:displayName="Record ID" ma:decimals="0" ma:default="0" ma:internalName="CaseRecordNumber" ma:readOnly="true">
      <xsd:simpleType>
        <xsd:restriction base="dms:Number"/>
      </xsd:simpleType>
    </xsd:element>
    <xsd:element name="CCMTemplateName" ma:index="15" nillable="true" ma:displayName="Template name" ma:internalName="CCMTemplateName" ma:readOnly="true">
      <xsd:simpleType>
        <xsd:restriction base="dms:Text"/>
      </xsd:simpleType>
    </xsd:element>
    <xsd:element name="CCMTemplateVersion" ma:index="16" nillable="true" ma:displayName="Template version" ma:internalName="CCMTemplateVersion" ma:readOnly="true">
      <xsd:simpleType>
        <xsd:restriction base="dms:Text"/>
      </xsd:simpleType>
    </xsd:element>
    <xsd:element name="CCMTemplateID" ma:index="17" nillable="true" ma:displayName="CCMTemplateID" ma:decimals="0" ma:default="0" ma:hidden="true" ma:internalName="CCMTemplateID" ma:readOnly="true">
      <xsd:simpleType>
        <xsd:restriction base="dms:Number"/>
      </xsd:simpleType>
    </xsd:element>
    <xsd:element name="CCMSystemID" ma:index="18" nillable="true" ma:displayName="CCMSystemID" ma:hidden="true" ma:internalName="CCMSystemID" ma:readOnly="true">
      <xsd:simpleType>
        <xsd:restriction base="dms:Text"/>
      </xsd:simpleType>
    </xsd:element>
    <xsd:element name="WasEncrypted" ma:index="19" nillable="true" ma:displayName="Encrypted" ma:default="False" ma:internalName="WasEncrypted" ma:readOnly="true">
      <xsd:simpleType>
        <xsd:restriction base="dms:Boolean"/>
      </xsd:simpleType>
    </xsd:element>
    <xsd:element name="WasSigned" ma:index="20" nillable="true" ma:displayName="Signed" ma:default="False" ma:internalName="WasSigned" ma:readOnly="true">
      <xsd:simpleType>
        <xsd:restriction base="dms:Boolean"/>
      </xsd:simpleType>
    </xsd:element>
    <xsd:element name="MailHasAttachments" ma:index="21" nillable="true" ma:displayName="E-mail has attachments" ma:default="False" ma:internalName="MailHasAttachments" ma:readOnly="true">
      <xsd:simpleType>
        <xsd:restriction base="dms:Boolean"/>
      </xsd:simpleType>
    </xsd:element>
    <xsd:element name="CCMConversation" ma:index="22" nillable="true" ma:displayName="Conversation" ma:internalName="CCMConversation" ma:readOnly="true">
      <xsd:simpleType>
        <xsd:restriction base="dms:Text"/>
      </xsd:simpleType>
    </xsd:element>
    <xsd:element name="CCMVisualId" ma:index="23" nillable="true" ma:displayName="Case ID" ma:default="Assigning" ma:internalName="CCMVisualId" ma:readOnly="true">
      <xsd:simpleType>
        <xsd:restriction base="dms:Text"/>
      </xsd:simpleType>
    </xsd:element>
    <xsd:element name="CCMOriginalDocID" ma:index="25" nillable="true" ma:displayName="Originalt Dok ID" ma:description="" ma:internalName="CCMOriginalDocID" ma:readOnly="true">
      <xsd:simpleType>
        <xsd:restriction base="dms:Text"/>
      </xsd:simpleType>
    </xsd:element>
    <xsd:element name="CCMMetadataExtractionStatus" ma:index="27" nillable="true" ma:displayName="CCMMetadataExtractionStatus" ma:default="CCMPageCount:InProgress;CCMCommentCount:InProgress" ma:description="" ma:hidden="true" ma:internalName="CCMMetadataExtractionStatus" ma:readOnly="false">
      <xsd:simpleType>
        <xsd:restriction base="dms:Text"/>
      </xsd:simpleType>
    </xsd:element>
    <xsd:element name="CCMCommentCount" ma:index="28" nillable="true" ma:displayName="Comments" ma:decimals="0" ma:description="" ma:internalName="CCMCommentCount" ma:readOnly="true">
      <xsd:simpleType>
        <xsd:restriction base="dms:Number"/>
      </xsd:simpleType>
    </xsd:element>
    <xsd:element name="CCMPageCount" ma:index="29" nillable="true" ma:displayName="Pages" ma:decimals="0" ma:description="" ma:internalName="CCMPageCount" ma:readOnly="true">
      <xsd:simpleType>
        <xsd:restriction base="dms:Number"/>
      </xsd:simpleType>
    </xsd:element>
    <xsd:element name="CCMPreviewAnnotationsTasks" ma:index="30" nillable="true" ma:displayName="Tasks" ma:decimals="0" ma:description="" ma:internalName="CCMPreviewAnnotationsTasks" ma:readOnly="true">
      <xsd:simpleType>
        <xsd:restriction base="dms:Number"/>
      </xsd:simpleType>
    </xsd:element>
    <xsd:element name="CCMCognitiveType" ma:index="31" nillable="true" ma:displayName="CognitiveType" ma:decimals="0" ma:hidden="true" ma:internalName="CCMCognitiveType" ma:readOnly="false">
      <xsd:simpleType>
        <xsd:restriction base="dms:Number"/>
      </xsd:simpleType>
    </xsd:element>
    <xsd:element name="DocumentVersion" ma:index="34" nillable="true" ma:displayName="Document version" ma:default="1.0" ma:internalName="DocumentVersion" ma:readOnly="false">
      <xsd:simpleType>
        <xsd:restriction base="dms:Text"/>
      </xsd:simpleType>
    </xsd:element>
    <xsd:element name="DocumentStatus" ma:index="35" nillable="true" ma:displayName="Document status" ma:default="01 - Planned" ma:internalName="DocumentStatus" ma:readOnly="false">
      <xsd:simpleType>
        <xsd:restriction base="dms:Choice">
          <xsd:enumeration value="01 - Planned"/>
          <xsd:enumeration value="02 - Under development"/>
          <xsd:enumeration value="03 - Completed"/>
          <xsd:enumeration value="04 - Reviewed"/>
          <xsd:enumeration value="05 - Approved"/>
          <xsd:enumeration value="80 - Cancell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E234CF-FC59-4D6F-8035-467961803C79" elementFormDefault="qualified">
    <xsd:import namespace="http://schemas.microsoft.com/office/2006/documentManagement/types"/>
    <xsd:import namespace="http://schemas.microsoft.com/office/infopath/2007/PartnerControls"/>
    <xsd:element name="CustomerName" ma:index="32" nillable="true" ma:displayName="Customer" ma:hidden="true" ma:internalName="CustomerName" ma:readOnly="false">
      <xsd:simpleType>
        <xsd:restriction base="dms:Text"/>
      </xsd:simpleType>
    </xsd:element>
    <xsd:element name="ProjectName" ma:index="33" nillable="true" ma:displayName="Solution" ma:default="Datafordeleren (DAF)" ma:internalName="ProjectName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37f16c-366f-4528-851a-347c51cacf4a" elementFormDefault="qualified">
    <xsd:import namespace="http://schemas.microsoft.com/office/2006/documentManagement/types"/>
    <xsd:import namespace="http://schemas.microsoft.com/office/infopath/2007/PartnerControls"/>
    <xsd:element name="SharedWithUsers" ma:index="36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CMCognitiveType xmlns="http://schemas.microsoft.com/sharepoint/v3" xsi:nil="true"/>
    <DocumentStatus xmlns="http://schemas.microsoft.com/sharepoint/v3">01 - Planned</DocumentStatus>
    <CustomerName xmlns="3CE234CF-FC59-4D6F-8035-467961803C79" xsi:nil="true"/>
    <ProjectName xmlns="3CE234CF-FC59-4D6F-8035-467961803C79">Datafordeleren (DAF)</ProjectName>
    <DocumentVersion xmlns="http://schemas.microsoft.com/sharepoint/v3">1.0</DocumentVersion>
    <CCMMetadataExtractionStatus xmlns="http://schemas.microsoft.com/sharepoint/v3">CCMPageCount:Idle;CCMCommentCount:Idle</CCMMetadataExtractionStatus>
    <CCMSystemID xmlns="http://schemas.microsoft.com/sharepoint/v3">a83c9e44-5554-4fe4-9554-0ea6ec621664</CCMSystemID>
    <WasSigned xmlns="http://schemas.microsoft.com/sharepoint/v3">false</WasSigned>
    <WasEncrypted xmlns="http://schemas.microsoft.com/sharepoint/v3">false</WasEncrypted>
    <LocalAttachment xmlns="http://schemas.microsoft.com/sharepoint/v3">false</LocalAttachment>
    <CCMTemplateID xmlns="http://schemas.microsoft.com/sharepoint/v3">0</CCMTemplateID>
    <CaseRecordNumber xmlns="http://schemas.microsoft.com/sharepoint/v3">0</CaseRecordNumber>
    <CaseID xmlns="http://schemas.microsoft.com/sharepoint/v3">SDFEDDP</CaseID>
    <RegistrationDate xmlns="http://schemas.microsoft.com/sharepoint/v3" xsi:nil="true"/>
    <CCMPreviewAnnotationsTasks xmlns="http://schemas.microsoft.com/sharepoint/v3">0</CCMPreviewAnnotationsTasks>
    <Related xmlns="http://schemas.microsoft.com/sharepoint/v3">false</Related>
    <CCMVisualId xmlns="http://schemas.microsoft.com/sharepoint/v3">SDFEDDP</CCMVisualId>
    <Finalized xmlns="http://schemas.microsoft.com/sharepoint/v3">false</Finalized>
    <CCMPageCount xmlns="http://schemas.microsoft.com/sharepoint/v3">37</CCMPageCount>
    <DocID xmlns="http://schemas.microsoft.com/sharepoint/v3">7569843</DocID>
    <MailHasAttachments xmlns="http://schemas.microsoft.com/sharepoint/v3">false</MailHasAttachments>
    <CCMCommentCount xmlns="http://schemas.microsoft.com/sharepoint/v3">0</CCMCommentCount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941FA4-D5E7-47FB-B3FA-3B8C890BF94C}"/>
</file>

<file path=customXml/itemProps2.xml><?xml version="1.0" encoding="utf-8"?>
<ds:datastoreItem xmlns:ds="http://schemas.openxmlformats.org/officeDocument/2006/customXml" ds:itemID="{214CFF4D-CEE2-4ED6-AC8A-41B54DA24CA7}"/>
</file>

<file path=customXml/itemProps3.xml><?xml version="1.0" encoding="utf-8"?>
<ds:datastoreItem xmlns:ds="http://schemas.openxmlformats.org/officeDocument/2006/customXml" ds:itemID="{9266AD56-CE8F-48F1-BAC9-749EC3402AD0}"/>
</file>

<file path=docProps/app.xml><?xml version="1.0" encoding="utf-8"?>
<Properties xmlns="http://schemas.openxmlformats.org/officeDocument/2006/extended-properties" xmlns:vt="http://schemas.openxmlformats.org/officeDocument/2006/docPropsVTypes">
  <Template>Netcompany Powerpoint Template</Template>
  <TotalTime>2250</TotalTime>
  <Words>1111</Words>
  <Application>Microsoft Office PowerPoint</Application>
  <PresentationFormat>Widescreen</PresentationFormat>
  <Paragraphs>289</Paragraphs>
  <Slides>37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Wingdings</vt:lpstr>
      <vt:lpstr>Arial</vt:lpstr>
      <vt:lpstr>Calibri</vt:lpstr>
      <vt:lpstr>Netcompany-Offc</vt:lpstr>
      <vt:lpstr>Netcompany 2023</vt:lpstr>
      <vt:lpstr>MT8: Optimering af distribution af geodata del 1</vt:lpstr>
      <vt:lpstr>PowerPoint Presentation</vt:lpstr>
      <vt:lpstr>Velkomst</vt:lpstr>
      <vt:lpstr>Formål med dagens workshop</vt:lpstr>
      <vt:lpstr>Modernisering af geodata distribution</vt:lpstr>
      <vt:lpstr>Modernisering af geodata distribution</vt:lpstr>
      <vt:lpstr>Modernisering af geodata distribution</vt:lpstr>
      <vt:lpstr>Pause</vt:lpstr>
      <vt:lpstr>Indlæsning af geodata</vt:lpstr>
      <vt:lpstr>Indlæsning af vektordata</vt:lpstr>
      <vt:lpstr>Indlæsning af raster data</vt:lpstr>
      <vt:lpstr>Andre behov?</vt:lpstr>
      <vt:lpstr>Frokost</vt:lpstr>
      <vt:lpstr>Geodata tjenester</vt:lpstr>
      <vt:lpstr>Specifikation af tjenester</vt:lpstr>
      <vt:lpstr>Specifikation af tjenester</vt:lpstr>
      <vt:lpstr>Specifikation af tjenester</vt:lpstr>
      <vt:lpstr>Pause &amp; kage!</vt:lpstr>
      <vt:lpstr>Specifikation af tjenester</vt:lpstr>
      <vt:lpstr>Anvendelse af tjenester</vt:lpstr>
      <vt:lpstr>Protokoller / services</vt:lpstr>
      <vt:lpstr>Protokoller / services</vt:lpstr>
      <vt:lpstr>Protokoller</vt:lpstr>
      <vt:lpstr>Protokoller</vt:lpstr>
      <vt:lpstr>Andre behov?</vt:lpstr>
      <vt:lpstr>Geodata filudtræk</vt:lpstr>
      <vt:lpstr>Brugervenlig selvbetjening</vt:lpstr>
      <vt:lpstr>Formater</vt:lpstr>
      <vt:lpstr>Andre behov?</vt:lpstr>
      <vt:lpstr>Pause</vt:lpstr>
      <vt:lpstr>Sikkerhed på tjenester</vt:lpstr>
      <vt:lpstr>Sikkerhed på tjenester</vt:lpstr>
      <vt:lpstr>Sikkerhed på tjenester</vt:lpstr>
      <vt:lpstr>Andre behov?</vt:lpstr>
      <vt:lpstr>Tak for i dag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MT8: Optimering af distribution af geodata del 1</dc:title>
  <dc:creator>Klaus Ulrik Bjerg</dc:creator>
  <cp:lastModifiedBy>Klaus Ulrik Bjerg</cp:lastModifiedBy>
  <cp:revision>1</cp:revision>
  <dcterms:created xsi:type="dcterms:W3CDTF">2023-09-25T13:52:38Z</dcterms:created>
  <dcterms:modified xsi:type="dcterms:W3CDTF">2023-10-03T14:32:12Z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www.omnidocs.com</vt:lpwstr>
  </property>
  <property fmtid="{D5CDD505-2E9C-101B-9397-08002B2CF9AE}" pid="3" name="ContentTypeId">
    <vt:lpwstr>0x010100AC085CFC53BC46CEA2EADE194AD9D482008768C306D9A65E4B8497B225D8629DA7</vt:lpwstr>
  </property>
  <property fmtid="{D5CDD505-2E9C-101B-9397-08002B2CF9AE}" pid="4" name="_dlc_DocIdItemGuid">
    <vt:lpwstr>cfcecc48-ce1b-431c-a677-b3248011004e</vt:lpwstr>
  </property>
  <property fmtid="{D5CDD505-2E9C-101B-9397-08002B2CF9AE}" pid="5" name="Publisher">
    <vt:lpwstr>Netcompany</vt:lpwstr>
  </property>
  <property fmtid="{D5CDD505-2E9C-101B-9397-08002B2CF9AE}" pid="6" name="CCMSystemID">
    <vt:lpwstr>a83c9e44-5554-4fe4-9554-0ea6ec621664</vt:lpwstr>
  </property>
  <property fmtid="{D5CDD505-2E9C-101B-9397-08002B2CF9AE}" pid="7" name="CCMIsSharedOnOneDrive">
    <vt:bool>false</vt:bool>
  </property>
  <property fmtid="{D5CDD505-2E9C-101B-9397-08002B2CF9AE}" pid="8" name="xd_Signature">
    <vt:bool>false</vt:bool>
  </property>
  <property fmtid="{D5CDD505-2E9C-101B-9397-08002B2CF9AE}" pid="9" name="CCMOneDriveID">
    <vt:lpwstr/>
  </property>
  <property fmtid="{D5CDD505-2E9C-101B-9397-08002B2CF9AE}" pid="10" name="CCMOneDriveOwnerID">
    <vt:lpwstr/>
  </property>
  <property fmtid="{D5CDD505-2E9C-101B-9397-08002B2CF9AE}" pid="11" name="CCMOneDriveItemID">
    <vt:lpwstr/>
  </property>
  <property fmtid="{D5CDD505-2E9C-101B-9397-08002B2CF9AE}" pid="12" name="CCMSystem">
    <vt:lpwstr> </vt:lpwstr>
  </property>
</Properties>
</file>