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68" r:id="rId5"/>
    <p:sldId id="267" r:id="rId6"/>
    <p:sldId id="299" r:id="rId7"/>
    <p:sldId id="300" r:id="rId8"/>
    <p:sldId id="302" r:id="rId9"/>
    <p:sldId id="271" r:id="rId10"/>
    <p:sldId id="275" r:id="rId11"/>
    <p:sldId id="272" r:id="rId12"/>
    <p:sldId id="276" r:id="rId13"/>
    <p:sldId id="311" r:id="rId14"/>
    <p:sldId id="312" r:id="rId15"/>
    <p:sldId id="310" r:id="rId16"/>
    <p:sldId id="307" r:id="rId17"/>
    <p:sldId id="304" r:id="rId18"/>
    <p:sldId id="278" r:id="rId19"/>
    <p:sldId id="284" r:id="rId20"/>
    <p:sldId id="294" r:id="rId21"/>
    <p:sldId id="305" r:id="rId22"/>
    <p:sldId id="279" r:id="rId23"/>
    <p:sldId id="285" r:id="rId24"/>
    <p:sldId id="295" r:id="rId25"/>
    <p:sldId id="269" r:id="rId26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6807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126" y="126"/>
      </p:cViewPr>
      <p:guideLst>
        <p:guide orient="horz" pos="17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BD6D45-6EE9-4945-BC5F-0D0A3C9016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8EF79-1A82-CF4A-B617-4B550B38E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E6BEA-3EAF-184F-971B-CE59E0ED1E73}" type="datetimeFigureOut">
              <a:rPr lang="da-DK" smtClean="0"/>
              <a:t>11-10-2023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F72C9-7E5E-A14D-8DBA-B3B07F4662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20A54-F960-6241-A449-79CE1BE290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92CFE-3B7A-3B44-89D6-7B8AC0C65C9B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0755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CAED-7BFE-974C-9513-70D0F3B3319B}" type="datetimeFigureOut">
              <a:rPr lang="da-DK" smtClean="0"/>
              <a:t>11-10-2023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9B09-1343-A043-9921-A0566060D0AA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773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projec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8" y="2872370"/>
            <a:ext cx="924997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solidFill>
            <a:srgbClr val="E46053"/>
          </a:solid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97BFF3BF-506C-DF44-9146-4A56F7D7EF8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60DAE731-C598-4CCA-AB5A-574D1D9771BF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45960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649" y="1046672"/>
            <a:ext cx="3854053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A4D3B7-455C-4845-8F72-2E985F1831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83541" y="1046672"/>
            <a:ext cx="3820709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E02A26-0D13-E442-8875-5F1DDD46D8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70601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7915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D2A6F-6DE4-C141-AB3A-764E4AD09F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57195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96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NAME OF SECTION BREAKER</a:t>
            </a:r>
            <a:br>
              <a:rPr lang="en-GB" noProof="0"/>
            </a:b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A1315E3-5CDC-2347-8227-8B321E1CAC12}"/>
              </a:ext>
            </a:extLst>
          </p:cNvPr>
          <p:cNvSpPr txBox="1">
            <a:spLocks/>
          </p:cNvSpPr>
          <p:nvPr userDrawn="1"/>
        </p:nvSpPr>
        <p:spPr>
          <a:xfrm>
            <a:off x="1126110" y="241920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E62944-0457-8D49-AB0B-8A0829E3863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9" name="Graphic 7">
            <a:extLst>
              <a:ext uri="{FF2B5EF4-FFF2-40B4-BE49-F238E27FC236}">
                <a16:creationId xmlns:a16="http://schemas.microsoft.com/office/drawing/2014/main" id="{6370F895-0839-4A35-BA84-D74A0A7011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2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- customis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779"/>
            <a:ext cx="9144000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4A3DE6B0-84AB-9647-876A-F5DA928B242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066"/>
            <a:ext cx="129600" cy="1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587A19-7C1C-5C49-A4D9-4DB7F0212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NAME OF SECTION BREAKER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FEEAD67-D3CB-0A40-89F1-EB325AFB53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10945C-2C14-5E4B-B957-67C4FEB5350B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E0D17B9-1D44-48DA-BCDA-B6E34BBAC6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670485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no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90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3B1556-87ED-CF4E-916D-085F92714FE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DB59B64-E174-4720-A92A-401F3CC7B4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1562612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whit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5DFF17-E767-4F48-ABDE-25A5F0AE212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4071846-041F-4683-898B-F79C0C844E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2778396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dar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1B82323-145F-E647-A2E7-C7608BD00A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0,28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2030A-4015-8047-AC41-06474BD89AFD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7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8174"/>
            <a:ext cx="3827463" cy="3566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72563" y="1058174"/>
            <a:ext cx="3827463" cy="3566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155C1-C59B-FC4C-804E-0F086BAC1732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8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72325"/>
            <a:ext cx="3827214" cy="32556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4174"/>
            <a:ext cx="3827463" cy="3530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1094174"/>
            <a:ext cx="3631151" cy="3530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045" y="943656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 flipV="1">
            <a:off x="1078173" y="4640238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70AA9-8E00-D64A-AC0F-6D76CF82CF6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31C3B5A4-50DD-4DB4-A0DC-3EAD8D6DD3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5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quot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5167DF-EFAC-764D-B6D0-1D97808365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65894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1" name="Tekstfelt 1">
            <a:extLst>
              <a:ext uri="{FF2B5EF4-FFF2-40B4-BE49-F238E27FC236}">
                <a16:creationId xmlns:a16="http://schemas.microsoft.com/office/drawing/2014/main" id="{B3E61175-05F9-EF42-83BC-FDFD379CC0A2}"/>
              </a:ext>
            </a:extLst>
          </p:cNvPr>
          <p:cNvSpPr txBox="1"/>
          <p:nvPr userDrawn="1"/>
        </p:nvSpPr>
        <p:spPr>
          <a:xfrm>
            <a:off x="5151546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5FEAC2A-37DC-8941-95AF-394E4C4A74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196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013050-2CD0-8C46-A175-8C8436CB8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5827"/>
            <a:ext cx="3833564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E770B-255F-9C4C-8223-9478899CD8D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63744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umn and quot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65826"/>
            <a:ext cx="382721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3427"/>
            <a:ext cx="3827463" cy="3542463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>
            <a:off x="1078173" y="464023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E3F1EB-DBA1-9345-AEC9-2BC1225354B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52295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kstfelt 1">
            <a:extLst>
              <a:ext uri="{FF2B5EF4-FFF2-40B4-BE49-F238E27FC236}">
                <a16:creationId xmlns:a16="http://schemas.microsoft.com/office/drawing/2014/main" id="{97ED7EAA-B35C-3242-B58B-B208B9657D5D}"/>
              </a:ext>
            </a:extLst>
          </p:cNvPr>
          <p:cNvSpPr txBox="1"/>
          <p:nvPr userDrawn="1"/>
        </p:nvSpPr>
        <p:spPr>
          <a:xfrm>
            <a:off x="737947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429CF3-6CBA-7A4C-BC25-3CCD11ED0BF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4" name="Graphic 7">
            <a:extLst>
              <a:ext uri="{FF2B5EF4-FFF2-40B4-BE49-F238E27FC236}">
                <a16:creationId xmlns:a16="http://schemas.microsoft.com/office/drawing/2014/main" id="{4ABFF0FF-574E-46EE-B057-BFD1C68FA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3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20CFBCC-18CC-E746-A5BB-3C80385048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99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78F610-395C-AC4E-86CC-2E4BA2BB8A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50808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F576E1E-DA16-0F4C-9A6C-50B994F8A7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7716"/>
          </a:xfrm>
        </p:spPr>
        <p:txBody>
          <a:bodyPr/>
          <a:lstStyle>
            <a:lvl1pPr marL="0" indent="0">
              <a:buNone/>
              <a:defRPr/>
            </a:lvl1pPr>
            <a:lvl2pPr marL="312737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B0BDF-A99D-6647-8F4C-8D3362DE10E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40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875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87650" y="1069676"/>
            <a:ext cx="381251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3F434-8BBE-E547-8109-F4364C1DA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01" y="442823"/>
            <a:ext cx="3816350" cy="333554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3B3481-A035-1F49-AF08-06936BE8150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01A5A68D-04C4-4993-951C-36BBC3AA2B05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4D11AAC-4FD7-4E92-9BA2-C0AF1C9BC1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4787062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770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front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D32EBE8-8426-D141-B961-7F1254C6F8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CASE TITLE ABOUT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4C793-A347-E241-8060-268BA5F17A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6110" y="2583840"/>
            <a:ext cx="3421062" cy="53312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12737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GB" noProof="0"/>
              <a:t>Describe clients challenge and the wanted or delivered effects for their customers, users, business, infrastructure etc. To the point in max 3 lines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484C613-7386-F14A-94C2-A85CE69C73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7" y="4798800"/>
            <a:ext cx="777240" cy="109728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D0C02521-8454-4C49-B25B-482883CFB5E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758"/>
            <a:ext cx="129600" cy="18000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51CC1A-971B-8147-BA3C-54731C3A0A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26110" y="1090724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 b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Place logo here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9A4E40-9E23-3146-B8B5-4117EBCABB60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03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340249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77C46C1-3D47-574B-A7FD-E386AEAF5F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0462B0F-0597-ED4B-88EB-D24FF9C8B2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5899" y="1395525"/>
            <a:ext cx="2473200" cy="32383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2" name="object 27">
            <a:extLst>
              <a:ext uri="{FF2B5EF4-FFF2-40B4-BE49-F238E27FC236}">
                <a16:creationId xmlns:a16="http://schemas.microsoft.com/office/drawing/2014/main" id="{A285BBFB-66C5-A24D-8365-38DB96975650}"/>
              </a:ext>
            </a:extLst>
          </p:cNvPr>
          <p:cNvSpPr/>
          <p:nvPr userDrawn="1"/>
        </p:nvSpPr>
        <p:spPr>
          <a:xfrm>
            <a:off x="3556149" y="1227600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5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320">
            <a:solidFill>
              <a:schemeClr val="accent4"/>
            </a:solidFill>
          </a:ln>
        </p:spPr>
        <p:txBody>
          <a:bodyPr wrap="square" lIns="0" tIns="0" rIns="0" bIns="0" rtlCol="0"/>
          <a:lstStyle/>
          <a:p>
            <a:endParaRPr lang="en-GB" noProof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E2DDCBD-9D5D-2E4F-85CF-A935CD682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56149" y="158751"/>
            <a:ext cx="5048101" cy="924018"/>
          </a:xfrm>
        </p:spPr>
        <p:txBody>
          <a:bodyPr>
            <a:normAutofit/>
          </a:bodyPr>
          <a:lstStyle>
            <a:lvl1pPr>
              <a:lnSpc>
                <a:spcPts val="1500"/>
              </a:lnSpc>
              <a:defRPr sz="1400" cap="all"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20FF6D-595E-6B4A-ACAE-8D216A9B2B1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355" y="1395525"/>
            <a:ext cx="2473200" cy="3238388"/>
          </a:xfrm>
        </p:spPr>
        <p:txBody>
          <a:bodyPr>
            <a:normAutofit/>
          </a:bodyPr>
          <a:lstStyle>
            <a:lvl1pPr marL="92075" indent="-92075">
              <a:buFont typeface="Arial" panose="020B0604020202020204" pitchFamily="34" charset="0"/>
              <a:buChar char="•"/>
              <a:tabLst/>
              <a:defRPr sz="1000">
                <a:solidFill>
                  <a:schemeClr val="tx1"/>
                </a:solidFill>
              </a:defRPr>
            </a:lvl1pPr>
            <a:lvl2pPr marL="5143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 marL="8572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3pPr>
            <a:lvl4pPr marL="12001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4pPr>
            <a:lvl5pPr marL="15430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66A3B70-D4C4-6240-9F95-E6682082FA0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39854" y="1395526"/>
            <a:ext cx="2473200" cy="103062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="1" i="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“Add statement about effects for business, society or customers”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8C7E1E-8EEE-D544-A8E5-30EA5009D31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89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E232CD-F606-F242-AFC7-8477842FA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7" y="94"/>
            <a:ext cx="9143665" cy="5143312"/>
          </a:xfrm>
          <a:prstGeom prst="rect">
            <a:avLst/>
          </a:prstGeom>
          <a:solidFill>
            <a:srgbClr val="0F2147"/>
          </a:solidFill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4E2C2F9B-0086-2E42-A7C8-42B6E5F818FB}"/>
              </a:ext>
            </a:extLst>
          </p:cNvPr>
          <p:cNvSpPr txBox="1"/>
          <p:nvPr userDrawn="1"/>
        </p:nvSpPr>
        <p:spPr>
          <a:xfrm>
            <a:off x="1146101" y="2867413"/>
            <a:ext cx="106094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800" b="1" spc="-5" noProof="0" dirty="0">
                <a:solidFill>
                  <a:srgbClr val="FFFFFF"/>
                </a:solidFill>
                <a:latin typeface="+mn-lt"/>
                <a:cs typeface="Calibri"/>
              </a:rPr>
              <a:t>www.netcompany.com</a:t>
            </a:r>
            <a:endParaRPr lang="en-US" sz="800" noProof="0" dirty="0">
              <a:latin typeface="Calibri"/>
              <a:cs typeface="Calibri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F0718DE-0C89-1D45-A3C2-9BF94FDF8A35}"/>
              </a:ext>
            </a:extLst>
          </p:cNvPr>
          <p:cNvSpPr txBox="1">
            <a:spLocks/>
          </p:cNvSpPr>
          <p:nvPr userDrawn="1"/>
        </p:nvSpPr>
        <p:spPr>
          <a:xfrm>
            <a:off x="1135635" y="2867413"/>
            <a:ext cx="1162801" cy="195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</a:pPr>
            <a:endParaRPr lang="en-US" sz="2200" b="0" noProof="0" dirty="0">
              <a:solidFill>
                <a:schemeClr val="accent4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2D710-7F6F-A243-85D0-A0F885154A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106235"/>
            <a:ext cx="2828925" cy="427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1pPr>
            <a:lvl2pPr>
              <a:defRPr sz="800">
                <a:solidFill>
                  <a:schemeClr val="bg1"/>
                </a:solidFill>
              </a:defRPr>
            </a:lvl2pPr>
            <a:lvl3pPr>
              <a:defRPr sz="8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other relevant contact information</a:t>
            </a:r>
            <a:endParaRPr lang="da-D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0769613-D6C1-8249-A193-08FA6FA35E48}"/>
              </a:ext>
            </a:extLst>
          </p:cNvPr>
          <p:cNvSpPr txBox="1">
            <a:spLocks/>
          </p:cNvSpPr>
          <p:nvPr userDrawn="1"/>
        </p:nvSpPr>
        <p:spPr>
          <a:xfrm>
            <a:off x="1150938" y="2711470"/>
            <a:ext cx="129600" cy="18000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.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DFBDA76-DCE0-4E4C-9BB6-83212AC424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0938" y="2304520"/>
            <a:ext cx="1890397" cy="26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3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82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ith headline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4" name="Graphic 7">
            <a:extLst>
              <a:ext uri="{FF2B5EF4-FFF2-40B4-BE49-F238E27FC236}">
                <a16:creationId xmlns:a16="http://schemas.microsoft.com/office/drawing/2014/main" id="{DC0B43A3-CBFB-4621-BCA7-A7FFCC3A79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0EFD6DA-099A-4CBB-8EDC-35EA9F24B443}"/>
              </a:ext>
            </a:extLst>
          </p:cNvPr>
          <p:cNvSpPr txBox="1">
            <a:spLocks/>
          </p:cNvSpPr>
          <p:nvPr userDrawn="1"/>
        </p:nvSpPr>
        <p:spPr>
          <a:xfrm>
            <a:off x="539750" y="931551"/>
            <a:ext cx="129600" cy="18000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1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customise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9" y="2872370"/>
            <a:ext cx="606526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C3F1E7D-7A50-C34B-8EBB-345E76A948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44690FD8-8367-4DC7-BCE4-ECC6E75826C0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8610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19FE9C-07C8-244B-A763-5D7AF1910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/>
          <a:p>
            <a:r>
              <a:rPr lang="en-GB" noProof="0"/>
              <a:t>Add title or agenda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7F9A4EF-1E7A-6F4E-A242-3290FFD066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2423"/>
            <a:ext cx="8070601" cy="3571965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327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9B741123-51A8-422D-A9CA-E1EC4C9D63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1726" y="1071863"/>
            <a:ext cx="8064500" cy="3552525"/>
          </a:xfrm>
        </p:spPr>
        <p:txBody>
          <a:bodyPr/>
          <a:lstStyle>
            <a:lvl1pPr marL="171450" indent="-171450">
              <a:buFont typeface="System Font Regular"/>
              <a:buChar char="–"/>
              <a:defRPr baseline="0"/>
            </a:lvl1pPr>
            <a:lvl2pPr marL="447675" indent="-134938">
              <a:buFont typeface="System Font Regular"/>
              <a:buChar char="–"/>
              <a:defRPr baseline="0"/>
            </a:lvl2pPr>
            <a:lvl3pPr marL="857250" indent="-171450">
              <a:buFont typeface="System Font Regular"/>
              <a:buChar char="–"/>
              <a:defRPr baseline="0"/>
            </a:lvl3pPr>
            <a:lvl4pPr marL="1200150" indent="-171450">
              <a:buFont typeface="System Font Regular"/>
              <a:buChar char="–"/>
              <a:defRPr baseline="0"/>
            </a:lvl4pPr>
            <a:lvl5pPr marL="1543050" indent="-171450">
              <a:buFont typeface="System Font Regular"/>
              <a:buChar char="–"/>
              <a:defRPr baseline="0"/>
            </a:lvl5pPr>
          </a:lstStyle>
          <a:p>
            <a:pPr lvl="0"/>
            <a:r>
              <a:rPr lang="da-DK" noProof="0" dirty="0"/>
              <a:t>Insert text</a:t>
            </a:r>
          </a:p>
        </p:txBody>
      </p:sp>
      <p:cxnSp>
        <p:nvCxnSpPr>
          <p:cNvPr id="7" name="Lige forbindelse 11">
            <a:extLst>
              <a:ext uri="{FF2B5EF4-FFF2-40B4-BE49-F238E27FC236}">
                <a16:creationId xmlns:a16="http://schemas.microsoft.com/office/drawing/2014/main" id="{765F7841-EABC-4FA4-A812-C14B99BFA3AE}"/>
              </a:ext>
            </a:extLst>
          </p:cNvPr>
          <p:cNvCxnSpPr>
            <a:cxnSpLocks/>
          </p:cNvCxnSpPr>
          <p:nvPr userDrawn="1"/>
        </p:nvCxnSpPr>
        <p:spPr>
          <a:xfrm flipH="1">
            <a:off x="546349" y="1125940"/>
            <a:ext cx="0" cy="34984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>
            <a:extLst>
              <a:ext uri="{FF2B5EF4-FFF2-40B4-BE49-F238E27FC236}">
                <a16:creationId xmlns:a16="http://schemas.microsoft.com/office/drawing/2014/main" id="{89D955AA-4D46-4C8E-89EE-79027BC9D2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4893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EB3A9E-020F-BF41-851C-2C2B5D96106F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C35FF43-6CEB-A24F-AD8E-2FF3712276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50" y="1039416"/>
            <a:ext cx="3826634" cy="228600"/>
          </a:xfrm>
        </p:spPr>
        <p:txBody>
          <a:bodyPr/>
          <a:lstStyle>
            <a:lvl1pPr marL="0" indent="0">
              <a:buNone/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Agenda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6EBDD77-0BA0-D34A-804A-0EC92A9EE2F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8597" y="1385999"/>
            <a:ext cx="3826687" cy="1299803"/>
          </a:xfrm>
        </p:spPr>
        <p:txBody>
          <a:bodyPr>
            <a:noAutofit/>
          </a:bodyPr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4745526-66DF-844C-A035-8973B06533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3541" y="1039416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workshop goal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4AC0F6B-FC54-F64D-A9C4-3AD1B08416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83541" y="559824"/>
            <a:ext cx="3840863" cy="228600"/>
          </a:xfr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Date and time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863A529-EF68-A341-AEC0-AA9ACCD980B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778597" y="3150368"/>
            <a:ext cx="3826687" cy="1474019"/>
          </a:xfrm>
        </p:spPr>
        <p:txBody>
          <a:bodyPr numCol="2" spcCol="72000">
            <a:normAutofit/>
          </a:bodyPr>
          <a:lstStyle>
            <a:lvl1pPr marL="0" indent="0">
              <a:spcBef>
                <a:spcPts val="0"/>
              </a:spcBef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DC9C7C7-9B9A-5246-B60D-6FF76ECD51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83541" y="2803785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participants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DBDFA3-8BCC-F34E-93D6-FB94E0983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71577"/>
            <a:ext cx="3832788" cy="327804"/>
          </a:xfrm>
        </p:spPr>
        <p:txBody>
          <a:bodyPr/>
          <a:lstStyle/>
          <a:p>
            <a:r>
              <a:rPr lang="en-GB" noProof="0"/>
              <a:t>Add workshop title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0C3A28F9-C656-7744-92AF-202E254691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650" y="1386000"/>
            <a:ext cx="3832787" cy="3238387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0F3174-4EB7-FF42-A757-1477CE8408EF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39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D9AC15-4AB9-9343-BA26-FC911F3FDE7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accent4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9CB07-78E4-DF47-ADAA-770BADDC00D1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6" name="Graphic 7">
            <a:extLst>
              <a:ext uri="{FF2B5EF4-FFF2-40B4-BE49-F238E27FC236}">
                <a16:creationId xmlns:a16="http://schemas.microsoft.com/office/drawing/2014/main" id="{A415BD9B-2F86-44DB-82F0-796129FD8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06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ED56F-8F37-D949-BB31-B03884069A6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0DA7879-3AB5-43C5-8D40-AE4D6D9515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7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81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649" y="519113"/>
            <a:ext cx="8070601" cy="29453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649" y="1063255"/>
            <a:ext cx="8064498" cy="355284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BD53941-A3E4-3748-8EC9-CCB59BD453DC}"/>
              </a:ext>
            </a:extLst>
          </p:cNvPr>
          <p:cNvSpPr txBox="1">
            <a:spLocks/>
          </p:cNvSpPr>
          <p:nvPr userDrawn="1"/>
        </p:nvSpPr>
        <p:spPr>
          <a:xfrm>
            <a:off x="533649" y="928061"/>
            <a:ext cx="129600" cy="18000"/>
          </a:xfrm>
          <a:prstGeom prst="rect">
            <a:avLst/>
          </a:pr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EAFE48-E092-0541-90A9-7A19F42A2DF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3D0037D-EE45-41AD-8D3B-B6FE11EFED12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>
          <a:xfrm>
            <a:off x="539750" y="4786466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6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15" r:id="rId3"/>
    <p:sldLayoutId id="2147483704" r:id="rId4"/>
    <p:sldLayoutId id="2147483662" r:id="rId5"/>
    <p:sldLayoutId id="2147483716" r:id="rId6"/>
    <p:sldLayoutId id="2147483692" r:id="rId7"/>
    <p:sldLayoutId id="2147483681" r:id="rId8"/>
    <p:sldLayoutId id="2147483682" r:id="rId9"/>
    <p:sldLayoutId id="2147483674" r:id="rId10"/>
    <p:sldLayoutId id="2147483675" r:id="rId11"/>
    <p:sldLayoutId id="2147483676" r:id="rId12"/>
    <p:sldLayoutId id="2147483706" r:id="rId13"/>
    <p:sldLayoutId id="2147483708" r:id="rId14"/>
    <p:sldLayoutId id="2147483709" r:id="rId15"/>
    <p:sldLayoutId id="2147483710" r:id="rId16"/>
    <p:sldLayoutId id="2147483673" r:id="rId17"/>
    <p:sldLayoutId id="2147483711" r:id="rId18"/>
    <p:sldLayoutId id="2147483678" r:id="rId19"/>
    <p:sldLayoutId id="2147483712" r:id="rId20"/>
    <p:sldLayoutId id="2147483683" r:id="rId21"/>
    <p:sldLayoutId id="2147483684" r:id="rId22"/>
    <p:sldLayoutId id="2147483697" r:id="rId23"/>
    <p:sldLayoutId id="2147483713" r:id="rId24"/>
    <p:sldLayoutId id="2147483714" r:id="rId25"/>
    <p:sldLayoutId id="2147483694" r:id="rId26"/>
  </p:sldLayoutIdLst>
  <p:hf sldNum="0" hdr="0" ftr="0" dt="0"/>
  <p:txStyles>
    <p:titleStyle>
      <a:lvl1pPr algn="l" defTabSz="685800" rtl="0" eaLnBrk="1" latinLnBrk="0" hangingPunct="1">
        <a:lnSpc>
          <a:spcPts val="23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685800" rtl="0" eaLnBrk="1" latinLnBrk="0" hangingPunct="1">
        <a:lnSpc>
          <a:spcPct val="10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34938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orient="horz" pos="327" userDrawn="1">
          <p15:clr>
            <a:srgbClr val="F26B43"/>
          </p15:clr>
        </p15:guide>
        <p15:guide id="3" pos="5420" userDrawn="1">
          <p15:clr>
            <a:srgbClr val="F26B43"/>
          </p15:clr>
        </p15:guide>
        <p15:guide id="4" orient="horz" pos="2913" userDrawn="1">
          <p15:clr>
            <a:srgbClr val="F26B43"/>
          </p15:clr>
        </p15:guide>
        <p15:guide id="5" orient="horz" pos="100" userDrawn="1">
          <p15:clr>
            <a:srgbClr val="F26B43"/>
          </p15:clr>
        </p15:guide>
        <p15:guide id="6" pos="5670" userDrawn="1">
          <p15:clr>
            <a:srgbClr val="F26B43"/>
          </p15:clr>
        </p15:guide>
        <p15:guide id="7" orient="horz" pos="3140" userDrawn="1">
          <p15:clr>
            <a:srgbClr val="F26B43"/>
          </p15:clr>
        </p15:guide>
        <p15:guide id="8" pos="9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orient="horz" pos="3072" userDrawn="1">
          <p15:clr>
            <a:srgbClr val="F26B43"/>
          </p15:clr>
        </p15:guide>
        <p15:guide id="11" orient="horz" pos="8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859AF0-8578-4A3F-9225-4185D0E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557078" cy="1038912"/>
          </a:xfrm>
        </p:spPr>
        <p:txBody>
          <a:bodyPr/>
          <a:lstStyle/>
          <a:p>
            <a:r>
              <a:rPr lang="en-GB" noProof="0" dirty="0" err="1"/>
              <a:t>Understøttelse</a:t>
            </a:r>
            <a:r>
              <a:rPr lang="en-GB" noProof="0" dirty="0"/>
              <a:t> </a:t>
            </a:r>
            <a:r>
              <a:rPr lang="en-GB" noProof="0" dirty="0" err="1"/>
              <a:t>af</a:t>
            </a:r>
            <a:r>
              <a:rPr lang="en-GB" noProof="0" dirty="0"/>
              <a:t> </a:t>
            </a:r>
            <a:r>
              <a:rPr lang="en-GB" noProof="0" dirty="0" err="1"/>
              <a:t>kopiregistre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919DA-C05D-4D6E-93E0-B7EB2412AF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7" y="964059"/>
            <a:ext cx="367706" cy="232165"/>
          </a:xfrm>
        </p:spPr>
        <p:txBody>
          <a:bodyPr/>
          <a:lstStyle/>
          <a:p>
            <a:r>
              <a:rPr lang="en-US" dirty="0" err="1"/>
              <a:t>Sdfi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9311F8-A1A7-4DC9-BD13-2D71DB6D9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Modernisering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Datafordeleren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3D8B26-06E9-4C13-B78C-71A1385A04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12-10-2023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2F8BBF-E671-448B-B075-A247DA58E8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1.0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37A0B7-C50B-44FD-AB47-59DF58765F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August Clement Leve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E3E49D-0858-4973-9DBB-42775FD700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aucl@netcompany.com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125D84E-950D-4E00-9AC1-FC438AEB4A7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F5B4B5-477D-4E94-9B40-3BAB12E915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0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E006-29E3-93CE-DF3D-5589F34B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kopiregistre - Eksempel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0EDB072-ACE7-3AAA-E53C-BD0283F0D826}"/>
              </a:ext>
            </a:extLst>
          </p:cNvPr>
          <p:cNvSpPr/>
          <p:nvPr/>
        </p:nvSpPr>
        <p:spPr>
          <a:xfrm>
            <a:off x="2384137" y="1101744"/>
            <a:ext cx="1260000" cy="324000"/>
          </a:xfrm>
          <a:prstGeom prst="roundRect">
            <a:avLst>
              <a:gd name="adj" fmla="val 517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Datafordeler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B15545-F98D-E6A3-8817-B25E056E6812}"/>
              </a:ext>
            </a:extLst>
          </p:cNvPr>
          <p:cNvSpPr/>
          <p:nvPr/>
        </p:nvSpPr>
        <p:spPr>
          <a:xfrm>
            <a:off x="4457546" y="1101744"/>
            <a:ext cx="1260000" cy="324000"/>
          </a:xfrm>
          <a:prstGeom prst="roundRect">
            <a:avLst>
              <a:gd name="adj" fmla="val 517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900" dirty="0">
                <a:solidFill>
                  <a:schemeClr val="bg1"/>
                </a:solidFill>
              </a:rPr>
              <a:t>Anvenderorganisation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E2EE3C-EB53-BC5D-E572-E31705B22EDC}"/>
              </a:ext>
            </a:extLst>
          </p:cNvPr>
          <p:cNvGrpSpPr/>
          <p:nvPr/>
        </p:nvGrpSpPr>
        <p:grpSpPr>
          <a:xfrm>
            <a:off x="2837405" y="1425743"/>
            <a:ext cx="2426873" cy="2944411"/>
            <a:chOff x="808505" y="1297176"/>
            <a:chExt cx="2426873" cy="2633518"/>
          </a:xfrm>
        </p:grpSpPr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0D5A3FD7-D5FD-B70D-4661-9E6667D19564}"/>
                </a:ext>
              </a:extLst>
            </p:cNvPr>
            <p:cNvSpPr/>
            <p:nvPr/>
          </p:nvSpPr>
          <p:spPr>
            <a:xfrm>
              <a:off x="808505" y="1297176"/>
              <a:ext cx="353465" cy="2633518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E4DDAFEA-7C6A-FC7E-B3D6-147A019AEEDC}"/>
                </a:ext>
              </a:extLst>
            </p:cNvPr>
            <p:cNvSpPr/>
            <p:nvPr/>
          </p:nvSpPr>
          <p:spPr>
            <a:xfrm>
              <a:off x="2881913" y="1297176"/>
              <a:ext cx="353465" cy="2633518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E41AE8-3641-33A5-C6FD-1A3E848E4577}"/>
              </a:ext>
            </a:extLst>
          </p:cNvPr>
          <p:cNvGrpSpPr/>
          <p:nvPr/>
        </p:nvGrpSpPr>
        <p:grpSpPr>
          <a:xfrm>
            <a:off x="3095554" y="1639479"/>
            <a:ext cx="1897956" cy="407428"/>
            <a:chOff x="1066654" y="1510911"/>
            <a:chExt cx="1897956" cy="407428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C28E4DA-E048-BB82-63C3-CC96BBD340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6654" y="1582911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B1257E7-F8AF-7541-DF4C-CAF2E0968CD2}"/>
                </a:ext>
              </a:extLst>
            </p:cNvPr>
            <p:cNvSpPr/>
            <p:nvPr/>
          </p:nvSpPr>
          <p:spPr>
            <a:xfrm>
              <a:off x="1493632" y="1510911"/>
              <a:ext cx="1044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Hent total udtræk BBR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848B0A2-BF37-36F0-B09C-BD6C7D4C7D8A}"/>
                </a:ext>
              </a:extLst>
            </p:cNvPr>
            <p:cNvCxnSpPr>
              <a:cxnSpLocks/>
            </p:cNvCxnSpPr>
            <p:nvPr/>
          </p:nvCxnSpPr>
          <p:spPr>
            <a:xfrm>
              <a:off x="1066654" y="1827213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10D8814-DCFA-2BAE-541C-CB91D9839CC7}"/>
                </a:ext>
              </a:extLst>
            </p:cNvPr>
            <p:cNvSpPr/>
            <p:nvPr/>
          </p:nvSpPr>
          <p:spPr>
            <a:xfrm>
              <a:off x="1601632" y="1774339"/>
              <a:ext cx="828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Total udtræk BBR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BC96D6-A3C7-A55B-6433-7DBAC07E9A69}"/>
              </a:ext>
            </a:extLst>
          </p:cNvPr>
          <p:cNvGrpSpPr/>
          <p:nvPr/>
        </p:nvGrpSpPr>
        <p:grpSpPr>
          <a:xfrm>
            <a:off x="3095554" y="2445244"/>
            <a:ext cx="1897956" cy="407428"/>
            <a:chOff x="1066654" y="2347700"/>
            <a:chExt cx="1897956" cy="407428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ACDCC9E-0A25-A404-5975-F176A03EB6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6654" y="2419700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9E5B2CB-F0E8-0E1A-5A50-7F02402C30A5}"/>
                </a:ext>
              </a:extLst>
            </p:cNvPr>
            <p:cNvSpPr/>
            <p:nvPr/>
          </p:nvSpPr>
          <p:spPr>
            <a:xfrm>
              <a:off x="1421632" y="2347700"/>
              <a:ext cx="1188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Hent Moderne Hændelser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7B885F7-5D9E-26D4-071A-3DC9A5FE386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654" y="2664002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5B06DE0-D556-2497-55F0-907BE27EE2C3}"/>
                </a:ext>
              </a:extLst>
            </p:cNvPr>
            <p:cNvSpPr/>
            <p:nvPr/>
          </p:nvSpPr>
          <p:spPr>
            <a:xfrm>
              <a:off x="1511632" y="2611128"/>
              <a:ext cx="1008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Hændelser siden sidst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56C3E2-E93F-D0A1-871E-2AD954EB980D}"/>
              </a:ext>
            </a:extLst>
          </p:cNvPr>
          <p:cNvGrpSpPr/>
          <p:nvPr/>
        </p:nvGrpSpPr>
        <p:grpSpPr>
          <a:xfrm>
            <a:off x="3095554" y="3251009"/>
            <a:ext cx="1897956" cy="407428"/>
            <a:chOff x="1066654" y="3153910"/>
            <a:chExt cx="1897956" cy="407428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4203CBA-EAD3-5EFF-8427-52FEBEBBC6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6654" y="3225910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DAB666B-E9D4-7F56-C070-7C594653A614}"/>
                </a:ext>
              </a:extLst>
            </p:cNvPr>
            <p:cNvSpPr/>
            <p:nvPr/>
          </p:nvSpPr>
          <p:spPr>
            <a:xfrm>
              <a:off x="1421632" y="3153910"/>
              <a:ext cx="1188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Hent Moderne Hændelser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EC2A1CE-A73B-2C95-FC4D-7E23EB490D29}"/>
                </a:ext>
              </a:extLst>
            </p:cNvPr>
            <p:cNvCxnSpPr>
              <a:cxnSpLocks/>
            </p:cNvCxnSpPr>
            <p:nvPr/>
          </p:nvCxnSpPr>
          <p:spPr>
            <a:xfrm>
              <a:off x="1066654" y="3470212"/>
              <a:ext cx="18979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B08DCC1-B652-226A-90E5-A6DF20A83833}"/>
                </a:ext>
              </a:extLst>
            </p:cNvPr>
            <p:cNvSpPr/>
            <p:nvPr/>
          </p:nvSpPr>
          <p:spPr>
            <a:xfrm>
              <a:off x="1511632" y="3417338"/>
              <a:ext cx="1008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Hændelser siden sidst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2ED6F56-87C6-4928-16E9-32BD7779FF9C}"/>
              </a:ext>
            </a:extLst>
          </p:cNvPr>
          <p:cNvGrpSpPr/>
          <p:nvPr/>
        </p:nvGrpSpPr>
        <p:grpSpPr>
          <a:xfrm>
            <a:off x="5165182" y="2124157"/>
            <a:ext cx="1069448" cy="243837"/>
            <a:chOff x="3142770" y="1918339"/>
            <a:chExt cx="1069448" cy="24383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6664248-D378-AC53-61BA-B80C1E396466}"/>
                </a:ext>
              </a:extLst>
            </p:cNvPr>
            <p:cNvCxnSpPr/>
            <p:nvPr/>
          </p:nvCxnSpPr>
          <p:spPr>
            <a:xfrm>
              <a:off x="3142770" y="1918339"/>
              <a:ext cx="2843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F9F1D71-CE69-8334-E243-BFF378DCA6CE}"/>
                </a:ext>
              </a:extLst>
            </p:cNvPr>
            <p:cNvCxnSpPr/>
            <p:nvPr/>
          </p:nvCxnSpPr>
          <p:spPr>
            <a:xfrm flipH="1">
              <a:off x="3142770" y="2162176"/>
              <a:ext cx="2843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D63C7C5-2B50-B455-94DD-D4F06392940D}"/>
                </a:ext>
              </a:extLst>
            </p:cNvPr>
            <p:cNvCxnSpPr/>
            <p:nvPr/>
          </p:nvCxnSpPr>
          <p:spPr>
            <a:xfrm>
              <a:off x="3427079" y="1922463"/>
              <a:ext cx="0" cy="239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7E223408-A4F5-7547-0852-E06799B71EB3}"/>
                </a:ext>
              </a:extLst>
            </p:cNvPr>
            <p:cNvSpPr/>
            <p:nvPr/>
          </p:nvSpPr>
          <p:spPr>
            <a:xfrm>
              <a:off x="3312218" y="1971058"/>
              <a:ext cx="900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Etabler kopiregister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8DE2A8-3D96-60CE-977A-4472F21872B3}"/>
              </a:ext>
            </a:extLst>
          </p:cNvPr>
          <p:cNvGrpSpPr/>
          <p:nvPr/>
        </p:nvGrpSpPr>
        <p:grpSpPr>
          <a:xfrm>
            <a:off x="5165182" y="2929922"/>
            <a:ext cx="1141448" cy="243837"/>
            <a:chOff x="3142770" y="1918339"/>
            <a:chExt cx="1141448" cy="24383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573C7D5-07C2-BC8E-6B5C-1C2F9C52DC55}"/>
                </a:ext>
              </a:extLst>
            </p:cNvPr>
            <p:cNvCxnSpPr/>
            <p:nvPr/>
          </p:nvCxnSpPr>
          <p:spPr>
            <a:xfrm>
              <a:off x="3142770" y="1918339"/>
              <a:ext cx="2843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AA40570-80C2-A330-585F-30EF7BF57117}"/>
                </a:ext>
              </a:extLst>
            </p:cNvPr>
            <p:cNvCxnSpPr/>
            <p:nvPr/>
          </p:nvCxnSpPr>
          <p:spPr>
            <a:xfrm flipH="1">
              <a:off x="3142770" y="2162176"/>
              <a:ext cx="2843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834591F-DC3B-AFC7-2BE2-62B12A1E9E38}"/>
                </a:ext>
              </a:extLst>
            </p:cNvPr>
            <p:cNvCxnSpPr/>
            <p:nvPr/>
          </p:nvCxnSpPr>
          <p:spPr>
            <a:xfrm>
              <a:off x="3427079" y="1922463"/>
              <a:ext cx="0" cy="239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49E8A75-3E26-6DCF-B6BD-4372A81F7D46}"/>
                </a:ext>
              </a:extLst>
            </p:cNvPr>
            <p:cNvSpPr/>
            <p:nvPr/>
          </p:nvSpPr>
          <p:spPr>
            <a:xfrm>
              <a:off x="3312218" y="1971058"/>
              <a:ext cx="972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Opdater kopiregister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59D032-80F6-3A55-D942-46A80C0A3331}"/>
              </a:ext>
            </a:extLst>
          </p:cNvPr>
          <p:cNvGrpSpPr/>
          <p:nvPr/>
        </p:nvGrpSpPr>
        <p:grpSpPr>
          <a:xfrm>
            <a:off x="5165182" y="3735687"/>
            <a:ext cx="1141448" cy="243837"/>
            <a:chOff x="3142770" y="1918339"/>
            <a:chExt cx="1141448" cy="24383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3579AAA-F113-86E6-BABB-3577C25A8A3D}"/>
                </a:ext>
              </a:extLst>
            </p:cNvPr>
            <p:cNvCxnSpPr/>
            <p:nvPr/>
          </p:nvCxnSpPr>
          <p:spPr>
            <a:xfrm>
              <a:off x="3142770" y="1918339"/>
              <a:ext cx="2843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E424391-9EF9-72E6-E207-8D921D42842A}"/>
                </a:ext>
              </a:extLst>
            </p:cNvPr>
            <p:cNvCxnSpPr/>
            <p:nvPr/>
          </p:nvCxnSpPr>
          <p:spPr>
            <a:xfrm flipH="1">
              <a:off x="3142770" y="2162176"/>
              <a:ext cx="2843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E5E11-E17E-63D7-B654-49E9B4B879E4}"/>
                </a:ext>
              </a:extLst>
            </p:cNvPr>
            <p:cNvCxnSpPr/>
            <p:nvPr/>
          </p:nvCxnSpPr>
          <p:spPr>
            <a:xfrm>
              <a:off x="3427079" y="1922463"/>
              <a:ext cx="0" cy="239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F77F542-1218-E728-34DE-0734A644FE73}"/>
                </a:ext>
              </a:extLst>
            </p:cNvPr>
            <p:cNvSpPr/>
            <p:nvPr/>
          </p:nvSpPr>
          <p:spPr>
            <a:xfrm>
              <a:off x="3312218" y="1971058"/>
              <a:ext cx="972000" cy="144000"/>
            </a:xfrm>
            <a:prstGeom prst="roundRect">
              <a:avLst>
                <a:gd name="adj" fmla="val 14722"/>
              </a:avLst>
            </a:prstGeom>
            <a:solidFill>
              <a:schemeClr val="bg1">
                <a:lumMod val="9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a-DK" sz="800" dirty="0">
                  <a:solidFill>
                    <a:schemeClr val="tx1"/>
                  </a:solidFill>
                </a:rPr>
                <a:t>Opdater kopiregister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31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6E82-3A95-93C4-2C27-128E05D9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 i gang </a:t>
            </a:r>
            <a:r>
              <a:rPr lang="da-DK"/>
              <a:t>med kopiregistre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339B9-B55C-71EB-B893-EF7BC88130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Hvad har i behov for af værktøjer eller dokumentation for at kunne etablere kopiregistre effektivt?</a:t>
            </a:r>
          </a:p>
          <a:p>
            <a:pPr lvl="1"/>
            <a:r>
              <a:rPr lang="da-DK" dirty="0"/>
              <a:t>En guide?</a:t>
            </a:r>
          </a:p>
          <a:p>
            <a:pPr lvl="1"/>
            <a:r>
              <a:rPr lang="da-DK" dirty="0"/>
              <a:t>Referenceimplementering?</a:t>
            </a:r>
          </a:p>
          <a:p>
            <a:pPr lvl="1"/>
            <a:r>
              <a:rPr lang="da-DK" dirty="0"/>
              <a:t>Andet?</a:t>
            </a:r>
          </a:p>
        </p:txBody>
      </p:sp>
    </p:spTree>
    <p:extLst>
      <p:ext uri="{BB962C8B-B14F-4D97-AF65-F5344CB8AC3E}">
        <p14:creationId xmlns:p14="http://schemas.microsoft.com/office/powerpoint/2010/main" val="58599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633A-E61E-74BF-0C7F-6E0150CB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indtil videre?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000E-1366-2AE9-7BC7-B7F657EBDD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169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008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7630540" cy="1058506"/>
          </a:xfrm>
        </p:spPr>
        <p:txBody>
          <a:bodyPr>
            <a:normAutofit fontScale="90000"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Etablering og vedligeholdelse af kopiregistre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815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284C-EE93-397B-49A6-865630AA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Etablering og vedligeholdelse af kopiregistre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4AFDD-2945-85F6-7B9D-E1FC817DBA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10-15 minutter (punkterne er på næste slide)</a:t>
            </a:r>
          </a:p>
          <a:p>
            <a:r>
              <a:rPr lang="da-DK" dirty="0"/>
              <a:t>Hver gruppe præsenterer hovedemner fra deres dialog i plenum</a:t>
            </a:r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07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3791-6F9F-9FCF-A76C-30964A49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Etablering og vedligeholdelse af kopiregistre </a:t>
            </a:r>
            <a:r>
              <a:rPr lang="da-DK" sz="1800" dirty="0"/>
              <a:t>- Snak sammen i grupper (10-15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0F1F2-4176-5D6A-8D70-EC6F7476CC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ctr">
              <a:tabLst>
                <a:tab pos="4572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tiltænkte anvendelsesmønster for etablering og vedligeholdelse af kopiregister består i at hente totaludtræk af registrenes tabeller og herefter vedligeholde data i sit kopiregister ved at bruge delta-filudtræk og/eller Moderne Hændelser. Hvad er jeres holdning til dette anvendelsesmønster?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9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DBFF-2A3B-A6ED-C80D-56A9F6E5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Etablering og vedligeholdelse af kopiregistre</a:t>
            </a:r>
            <a:r>
              <a:rPr lang="da-DK" dirty="0"/>
              <a:t>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E8062-3101-9814-2D75-469603ADFC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88753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Kopiregistre og totalindlæsninger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762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BE19-89AE-1ADA-31D8-1EF3D9BE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Kopiregistre og totalindlæsninger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E48C1-0479-5E13-A78C-2ADCDC196E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10-15 minutter (punkterne er på næste slide)</a:t>
            </a:r>
          </a:p>
          <a:p>
            <a:r>
              <a:rPr lang="da-DK" dirty="0"/>
              <a:t>Hver gruppe præsenterer hovedemner fra deres dialog </a:t>
            </a:r>
            <a:r>
              <a:rPr lang="da-DK"/>
              <a:t>i plenum</a:t>
            </a:r>
            <a:endParaRPr lang="da-DK" dirty="0"/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</p:txBody>
      </p:sp>
    </p:spTree>
    <p:extLst>
      <p:ext uri="{BB962C8B-B14F-4D97-AF65-F5344CB8AC3E}">
        <p14:creationId xmlns:p14="http://schemas.microsoft.com/office/powerpoint/2010/main" val="357092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36C80865-4781-EB46-AFA6-F4110850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521167"/>
            <a:ext cx="8070601" cy="307605"/>
          </a:xfrm>
        </p:spPr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3F7EAF0C-E34C-3047-9AE1-9975E28F01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50" y="1052186"/>
            <a:ext cx="8064500" cy="3572202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Velkomst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Formål med workshoppen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Understøttelse af kopiregistre</a:t>
            </a: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Baggrund for overordnet vision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Mål for visionen</a:t>
            </a: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Opsummering af vision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Etablering og vedligeholdelse af kopiregistre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Kopiregistre og totalindlæsninger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 for i dag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8216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0645-7B8F-27BF-48B0-644A7ADC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49" y="477329"/>
            <a:ext cx="8369051" cy="327804"/>
          </a:xfrm>
        </p:spPr>
        <p:txBody>
          <a:bodyPr>
            <a:normAutofit fontScale="90000"/>
          </a:bodyPr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Kopiregistre og totalindlæsninger</a:t>
            </a:r>
            <a:r>
              <a:rPr lang="da-DK" dirty="0"/>
              <a:t> - Snak sammen i grupper (10-15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C336-E756-405A-9ADD-38B148D15A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fontAlgn="ctr">
              <a:tabLst>
                <a:tab pos="4572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sker somme tider at registre vælger at lave en totalindlæsning, og det kan variere hvordan anvendere skal forholde sig til at totalindlæsningen er lavet.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fontAlgn="ctr">
              <a:tabLst>
                <a:tab pos="914400" algn="l"/>
              </a:tabLst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Hvordan forholder i jer til totalindlæsninger i dag?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fontAlgn="ctr">
              <a:tabLst>
                <a:tab pos="914400" algn="l"/>
              </a:tabLst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Hvordan sikrer i jer i disse tilfælde at jeres kopiregistre indeholder retvisende data?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0841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F1EB-E431-F490-CA8A-95FAD12A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Kopiregistre og totalindlæsninger</a:t>
            </a:r>
            <a:r>
              <a:rPr lang="da-DK" dirty="0"/>
              <a:t>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FBD40-2856-19CE-B661-1CA440693D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536323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E63C11-8FB6-42C9-B5AA-E9D49CF37E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64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dirty="0"/>
              <a:t>MT11: Moderne Filudtræk</a:t>
            </a:r>
          </a:p>
          <a:p>
            <a:r>
              <a:rPr lang="da-DK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159530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dirty="0"/>
              <a:t>MT11: Moderne Filudtræk</a:t>
            </a:r>
          </a:p>
          <a:p>
            <a:r>
              <a:rPr lang="da-DK" b="1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321214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Formål og Baggrund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26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6AAB-8EEE-E9CF-CBF5-8081B0DC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workshoppen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E21D8-2F67-3888-7761-63017E9A00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Formålet i dag er at</a:t>
            </a:r>
          </a:p>
          <a:p>
            <a:pPr lvl="1"/>
            <a:r>
              <a:rPr lang="da-DK" dirty="0"/>
              <a:t>Indsamle behov og ønsker til Datafordelerens fremtidige funktionalitet med afsæt i produktvisionen</a:t>
            </a:r>
          </a:p>
          <a:p>
            <a:pPr marL="312737" lvl="1" indent="0">
              <a:buNone/>
            </a:pPr>
            <a:endParaRPr lang="da-DK" dirty="0"/>
          </a:p>
          <a:p>
            <a:r>
              <a:rPr lang="da-DK" dirty="0"/>
              <a:t>Formålet i dag er </a:t>
            </a:r>
            <a:r>
              <a:rPr lang="da-DK" b="1" dirty="0"/>
              <a:t>ikke</a:t>
            </a:r>
            <a:r>
              <a:rPr lang="da-DK" dirty="0"/>
              <a:t> at</a:t>
            </a:r>
          </a:p>
          <a:p>
            <a:pPr lvl="1"/>
            <a:r>
              <a:rPr lang="da-DK" dirty="0"/>
              <a:t>Have et endeligt design</a:t>
            </a:r>
          </a:p>
          <a:p>
            <a:pPr lvl="1"/>
            <a:r>
              <a:rPr lang="da-DK" dirty="0"/>
              <a:t>Træffe endelige beslutninger om en konkret løsning</a:t>
            </a:r>
          </a:p>
          <a:p>
            <a:pPr lvl="1"/>
            <a:r>
              <a:rPr lang="da-DK" dirty="0"/>
              <a:t>Gå i tekniske detaljer omkring </a:t>
            </a:r>
            <a:r>
              <a:rPr lang="da-DK" dirty="0" err="1"/>
              <a:t>implementation</a:t>
            </a:r>
            <a:r>
              <a:rPr lang="da-DK" dirty="0"/>
              <a:t> af en konkret løsning</a:t>
            </a:r>
          </a:p>
        </p:txBody>
      </p:sp>
    </p:spTree>
    <p:extLst>
      <p:ext uri="{BB962C8B-B14F-4D97-AF65-F5344CB8AC3E}">
        <p14:creationId xmlns:p14="http://schemas.microsoft.com/office/powerpoint/2010/main" val="162123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2E39-5579-89F7-1667-D7B1BB6F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kopiregistre - Baggrund for oplæg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9603-CB31-F51A-AB9C-F6EE25D950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ctr">
              <a:spcBef>
                <a:spcPts val="0"/>
              </a:spcBef>
            </a:pPr>
            <a:r>
              <a:rPr lang="da-DK" sz="1800" dirty="0">
                <a:latin typeface="Calibri" panose="020F0502020204030204" pitchFamily="34" charset="0"/>
              </a:rPr>
              <a:t>Forudsætningerne for at vedligeholde et kopiregister er meget store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da-DK" sz="1800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sz="1800" dirty="0">
                <a:effectLst/>
                <a:latin typeface="Calibri" panose="020F0502020204030204" pitchFamily="34" charset="0"/>
              </a:rPr>
              <a:t>Anvendere som har behov for at vedligeholde kopiregistre henter daglige totaludtræk</a:t>
            </a:r>
          </a:p>
          <a:p>
            <a:pPr fontAlgn="ctr">
              <a:spcBef>
                <a:spcPts val="0"/>
              </a:spcBef>
            </a:pPr>
            <a:endParaRPr lang="da-DK" sz="1800" dirty="0"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sz="1800" dirty="0">
                <a:latin typeface="Calibri" panose="020F0502020204030204" pitchFamily="34" charset="0"/>
              </a:rPr>
              <a:t>Det er ikke muligt at vedligeholde et kopiregister på en effektiv/pålidelig måde ved brug af den nuværende Datafordeler</a:t>
            </a:r>
          </a:p>
        </p:txBody>
      </p:sp>
    </p:spTree>
    <p:extLst>
      <p:ext uri="{BB962C8B-B14F-4D97-AF65-F5344CB8AC3E}">
        <p14:creationId xmlns:p14="http://schemas.microsoft.com/office/powerpoint/2010/main" val="127936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3DFF-BFCF-A459-AF02-7E06F9D4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kopiregistre – Mål for visionen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E375E-87E5-DC6C-FEF4-6D02DC6C8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Implementering af funktionalitet til understøttelse af kopiregistre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Mere pålidelige data til vedligeholdelse af kopiregistre</a:t>
            </a:r>
            <a:endParaRPr lang="da-DK" sz="1400" dirty="0">
              <a:effectLst/>
              <a:latin typeface="Calibri" panose="020F0502020204030204" pitchFamily="34" charset="0"/>
            </a:endParaRP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735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D7E2-9AC8-4D12-9B5F-6E596AC2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Understøttelse af kopiregistre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F82A2-4F93-D567-D26D-93182C18CC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Anvendere etablerer deres kopiregistre ved at hente totaludtræk</a:t>
            </a:r>
          </a:p>
          <a:p>
            <a:endParaRPr lang="da-DK" dirty="0"/>
          </a:p>
          <a:p>
            <a:r>
              <a:rPr lang="da-DK" dirty="0"/>
              <a:t>Herefter vedligeholdes kopiregisteret ved at hente deltaudtræk eller Moderne Hændelser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839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tcompany">
      <a:dk1>
        <a:srgbClr val="0F2047"/>
      </a:dk1>
      <a:lt1>
        <a:srgbClr val="FFFFFF"/>
      </a:lt1>
      <a:dk2>
        <a:srgbClr val="0E2046"/>
      </a:dk2>
      <a:lt2>
        <a:srgbClr val="FFFFFF"/>
      </a:lt2>
      <a:accent1>
        <a:srgbClr val="0E2046"/>
      </a:accent1>
      <a:accent2>
        <a:srgbClr val="50B8C1"/>
      </a:accent2>
      <a:accent3>
        <a:srgbClr val="5CBDAA"/>
      </a:accent3>
      <a:accent4>
        <a:srgbClr val="E36053"/>
      </a:accent4>
      <a:accent5>
        <a:srgbClr val="DE9C2B"/>
      </a:accent5>
      <a:accent6>
        <a:srgbClr val="385B73"/>
      </a:accent6>
      <a:hlink>
        <a:srgbClr val="E25F53"/>
      </a:hlink>
      <a:folHlink>
        <a:srgbClr val="EC93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tcompany Powerpoint Template" id="{4CFC66B0-5736-4489-BF36-B530A32A208D}" vid="{50734CBC-CEE6-4DF0-B7AA-1333908070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cument Library Content Type" ma:contentTypeID="0x010100AC085CFC53BC46CEA2EADE194AD9D482008768C306D9A65E4B8497B225D8629DA7" ma:contentTypeVersion="2" ma:contentTypeDescription="GetOrganized Document Library Content Type Description" ma:contentTypeScope="" ma:versionID="82ffe9a8ee0f35c67361cd9343705c3f">
  <xsd:schema xmlns:xsd="http://www.w3.org/2001/XMLSchema" xmlns:xs="http://www.w3.org/2001/XMLSchema" xmlns:p="http://schemas.microsoft.com/office/2006/metadata/properties" xmlns:ns1="http://schemas.microsoft.com/sharepoint/v3" xmlns:ns2="3CE234CF-FC59-4D6F-8035-467961803C79" xmlns:ns3="bf37f16c-366f-4528-851a-347c51cacf4a" targetNamespace="http://schemas.microsoft.com/office/2006/metadata/properties" ma:root="true" ma:fieldsID="c294cd311ebb02e82428e49fbfeb2811" ns1:_="" ns2:_="" ns3:_="">
    <xsd:import namespace="http://schemas.microsoft.com/sharepoint/v3"/>
    <xsd:import namespace="3CE234CF-FC59-4D6F-8035-467961803C79"/>
    <xsd:import namespace="bf37f16c-366f-4528-851a-347c51cacf4a"/>
    <xsd:element name="properties">
      <xsd:complexType>
        <xsd:sequence>
          <xsd:element name="documentManagement">
            <xsd:complexType>
              <xsd:all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LocalAttachment" minOccurs="0"/>
                <xsd:element ref="ns1:RegistrationDate" minOccurs="0"/>
                <xsd:element ref="ns1:CaseRecordNumber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VisualId" minOccurs="0"/>
                <xsd:element ref="ns1:CCMOriginalDocID" minOccurs="0"/>
                <xsd:element ref="ns1:CCMMetadataExtractionStatus" minOccurs="0"/>
                <xsd:element ref="ns1:CCMCommentCount" minOccurs="0"/>
                <xsd:element ref="ns1:CCMPageCount" minOccurs="0"/>
                <xsd:element ref="ns1:CCMPreviewAnnotationsTasks" minOccurs="0"/>
                <xsd:element ref="ns1:CCMCognitiveType" minOccurs="0"/>
                <xsd:element ref="ns2:CustomerName" minOccurs="0"/>
                <xsd:element ref="ns2:ProjectName" minOccurs="0"/>
                <xsd:element ref="ns1:DocumentVersion" minOccurs="0"/>
                <xsd:element ref="ns1:Document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8" nillable="true" ma:displayName="Case ID" ma:default="Assigning" ma:internalName="CaseID" ma:readOnly="true">
      <xsd:simpleType>
        <xsd:restriction base="dms:Text"/>
      </xsd:simpleType>
    </xsd:element>
    <xsd:element name="DocID" ma:index="9" nillable="true" ma:displayName="Document ID" ma:default="Assigning" ma:internalName="DocID" ma:readOnly="true">
      <xsd:simpleType>
        <xsd:restriction base="dms:Text"/>
      </xsd:simpleType>
    </xsd:element>
    <xsd:element name="Finalized" ma:index="10" nillable="true" ma:displayName="Finalized" ma:default="False" ma:internalName="Finalized" ma:readOnly="true">
      <xsd:simpleType>
        <xsd:restriction base="dms:Boolean"/>
      </xsd:simpleType>
    </xsd:element>
    <xsd:element name="Related" ma:index="11" nillable="true" ma:displayName="Related" ma:default="False" ma:internalName="Related" ma:readOnly="true">
      <xsd:simpleType>
        <xsd:restriction base="dms:Boolean"/>
      </xsd:simpleType>
    </xsd:element>
    <xsd:element name="LocalAttachment" ma:index="12" nillable="true" ma:displayName="Local Attachment" ma:default="False" ma:internalName="LocalAttachment" ma:readOnly="true">
      <xsd:simpleType>
        <xsd:restriction base="dms:Boolean"/>
      </xsd:simpleType>
    </xsd:element>
    <xsd:element name="RegistrationDate" ma:index="13" nillable="true" ma:displayName="Registration date" ma:format="DateTime" ma:internalName="RegistrationDate" ma:readOnly="true">
      <xsd:simpleType>
        <xsd:restriction base="dms:DateTime"/>
      </xsd:simpleType>
    </xsd:element>
    <xsd:element name="CaseRecordNumber" ma:index="14" nillable="true" ma:displayName="Record ID" ma:decimals="0" ma:default="0" ma:internalName="CaseRecordNumber" ma:readOnly="true">
      <xsd:simpleType>
        <xsd:restriction base="dms:Number"/>
      </xsd:simpleType>
    </xsd:element>
    <xsd:element name="CCMTemplateName" ma:index="15" nillable="true" ma:displayName="Template name" ma:internalName="CCMTemplateName" ma:readOnly="true">
      <xsd:simpleType>
        <xsd:restriction base="dms:Text"/>
      </xsd:simpleType>
    </xsd:element>
    <xsd:element name="CCMTemplateVersion" ma:index="16" nillable="true" ma:displayName="Template version" ma:internalName="CCMTemplateVersion" ma:readOnly="true">
      <xsd:simpleType>
        <xsd:restriction base="dms:Text"/>
      </xsd:simpleType>
    </xsd:element>
    <xsd:element name="CCMTemplateID" ma:index="17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18" nillable="true" ma:displayName="CCMSystemID" ma:hidden="true" ma:internalName="CCMSystemID" ma:readOnly="true">
      <xsd:simpleType>
        <xsd:restriction base="dms:Text"/>
      </xsd:simpleType>
    </xsd:element>
    <xsd:element name="WasEncrypted" ma:index="19" nillable="true" ma:displayName="Encrypted" ma:default="False" ma:internalName="WasEncrypted" ma:readOnly="true">
      <xsd:simpleType>
        <xsd:restriction base="dms:Boolean"/>
      </xsd:simpleType>
    </xsd:element>
    <xsd:element name="WasSigned" ma:index="20" nillable="true" ma:displayName="Signed" ma:default="False" ma:internalName="WasSigned" ma:readOnly="true">
      <xsd:simpleType>
        <xsd:restriction base="dms:Boolean"/>
      </xsd:simpleType>
    </xsd:element>
    <xsd:element name="MailHasAttachments" ma:index="21" nillable="true" ma:displayName="E-mail has attachments" ma:default="False" ma:internalName="MailHasAttachments" ma:readOnly="true">
      <xsd:simpleType>
        <xsd:restriction base="dms:Boolean"/>
      </xsd:simpleType>
    </xsd:element>
    <xsd:element name="CCMConversation" ma:index="22" nillable="true" ma:displayName="Conversation" ma:internalName="CCMConversation" ma:readOnly="true">
      <xsd:simpleType>
        <xsd:restriction base="dms:Text"/>
      </xsd:simpleType>
    </xsd:element>
    <xsd:element name="CCMVisualId" ma:index="23" nillable="true" ma:displayName="Case ID" ma:default="Assigning" ma:internalName="CCMVisualId" ma:readOnly="true">
      <xsd:simpleType>
        <xsd:restriction base="dms:Text"/>
      </xsd:simpleType>
    </xsd:element>
    <xsd:element name="CCMOriginalDocID" ma:index="25" nillable="true" ma:displayName="Originalt Dok ID" ma:description="" ma:internalName="CCMOriginalDocID" ma:readOnly="true">
      <xsd:simpleType>
        <xsd:restriction base="dms:Text"/>
      </xsd:simpleType>
    </xsd:element>
    <xsd:element name="CCMMetadataExtractionStatus" ma:index="27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  <xsd:element name="CCMCommentCount" ma:index="28" nillable="true" ma:displayName="Comments" ma:decimals="0" ma:description="" ma:internalName="CCMCommentCount" ma:readOnly="true">
      <xsd:simpleType>
        <xsd:restriction base="dms:Number"/>
      </xsd:simpleType>
    </xsd:element>
    <xsd:element name="CCMPageCount" ma:index="29" nillable="true" ma:displayName="Pages" ma:decimals="0" ma:description="" ma:internalName="CCMPageCount" ma:readOnly="true">
      <xsd:simpleType>
        <xsd:restriction base="dms:Number"/>
      </xsd:simpleType>
    </xsd:element>
    <xsd:element name="CCMPreviewAnnotationsTasks" ma:index="30" nillable="true" ma:displayName="Tasks" ma:decimals="0" ma:description="" ma:internalName="CCMPreviewAnnotationsTasks" ma:readOnly="true">
      <xsd:simpleType>
        <xsd:restriction base="dms:Number"/>
      </xsd:simpleType>
    </xsd:element>
    <xsd:element name="CCMCognitiveType" ma:index="31" nillable="true" ma:displayName="CognitiveType" ma:decimals="0" ma:hidden="true" ma:internalName="CCMCognitiveType" ma:readOnly="false">
      <xsd:simpleType>
        <xsd:restriction base="dms:Number"/>
      </xsd:simpleType>
    </xsd:element>
    <xsd:element name="DocumentVersion" ma:index="34" nillable="true" ma:displayName="Document version" ma:default="1.0" ma:internalName="DocumentVersion" ma:readOnly="false">
      <xsd:simpleType>
        <xsd:restriction base="dms:Text"/>
      </xsd:simpleType>
    </xsd:element>
    <xsd:element name="DocumentStatus" ma:index="35" nillable="true" ma:displayName="Document status" ma:default="01 - Planned" ma:internalName="DocumentStatus" ma:readOnly="false">
      <xsd:simpleType>
        <xsd:restriction base="dms:Choice">
          <xsd:enumeration value="01 - Planned"/>
          <xsd:enumeration value="02 - Under development"/>
          <xsd:enumeration value="03 - Completed"/>
          <xsd:enumeration value="04 - Reviewed"/>
          <xsd:enumeration value="05 - Approved"/>
          <xsd:enumeration value="80 - Cancell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E234CF-FC59-4D6F-8035-467961803C79" elementFormDefault="qualified">
    <xsd:import namespace="http://schemas.microsoft.com/office/2006/documentManagement/types"/>
    <xsd:import namespace="http://schemas.microsoft.com/office/infopath/2007/PartnerControls"/>
    <xsd:element name="CustomerName" ma:index="32" nillable="true" ma:displayName="Customer" ma:hidden="true" ma:internalName="CustomerName" ma:readOnly="false">
      <xsd:simpleType>
        <xsd:restriction base="dms:Text"/>
      </xsd:simpleType>
    </xsd:element>
    <xsd:element name="ProjectName" ma:index="33" nillable="true" ma:displayName="Solution" ma:default="Datafordeleren (DAF)" ma:internalName="Project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7f16c-366f-4528-851a-347c51cacf4a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CognitiveType xmlns="http://schemas.microsoft.com/sharepoint/v3" xsi:nil="true"/>
    <DocumentStatus xmlns="http://schemas.microsoft.com/sharepoint/v3">01 - Planned</DocumentStatus>
    <CustomerName xmlns="3CE234CF-FC59-4D6F-8035-467961803C79" xsi:nil="true"/>
    <ProjectName xmlns="3CE234CF-FC59-4D6F-8035-467961803C79">Datafordeleren (DAF)</ProjectName>
    <DocumentVersion xmlns="http://schemas.microsoft.com/sharepoint/v3">1.0</DocumentVersion>
    <CCMMetadataExtractionStatus xmlns="http://schemas.microsoft.com/sharepoint/v3">CCMPageCount:Idle;CCMCommentCount:Idle</CCMMetadataExtractionStatus>
    <CCMSystemID xmlns="http://schemas.microsoft.com/sharepoint/v3">a83c9e44-5554-4fe4-9554-0ea6ec621664</CCMSystemID>
    <WasSigned xmlns="http://schemas.microsoft.com/sharepoint/v3">false</WasSigned>
    <WasEncrypted xmlns="http://schemas.microsoft.com/sharepoint/v3">false</WasEncrypted>
    <LocalAttachment xmlns="http://schemas.microsoft.com/sharepoint/v3">false</LocalAttachment>
    <CCMTemplateID xmlns="http://schemas.microsoft.com/sharepoint/v3">0</CCMTemplateID>
    <CaseRecordNumber xmlns="http://schemas.microsoft.com/sharepoint/v3">0</CaseRecordNumber>
    <CaseID xmlns="http://schemas.microsoft.com/sharepoint/v3">SDFEDDP</CaseID>
    <RegistrationDate xmlns="http://schemas.microsoft.com/sharepoint/v3" xsi:nil="true"/>
    <CCMPreviewAnnotationsTasks xmlns="http://schemas.microsoft.com/sharepoint/v3">0</CCMPreviewAnnotationsTasks>
    <Related xmlns="http://schemas.microsoft.com/sharepoint/v3">false</Related>
    <CCMVisualId xmlns="http://schemas.microsoft.com/sharepoint/v3">SDFEDDP</CCMVisualId>
    <Finalized xmlns="http://schemas.microsoft.com/sharepoint/v3">false</Finalized>
    <CCMPageCount xmlns="http://schemas.microsoft.com/sharepoint/v3">22</CCMPageCount>
    <DocID xmlns="http://schemas.microsoft.com/sharepoint/v3">7577418</DocID>
    <MailHasAttachments xmlns="http://schemas.microsoft.com/sharepoint/v3">false</MailHasAttachments>
    <CCMCommentCount xmlns="http://schemas.microsoft.com/sharepoint/v3">0</CCMCommentCount>
  </documentManagement>
</p:properties>
</file>

<file path=customXml/itemProps1.xml><?xml version="1.0" encoding="utf-8"?>
<ds:datastoreItem xmlns:ds="http://schemas.openxmlformats.org/officeDocument/2006/customXml" ds:itemID="{2EC055CF-582E-48B9-85A6-8986B465AB01}"/>
</file>

<file path=customXml/itemProps2.xml><?xml version="1.0" encoding="utf-8"?>
<ds:datastoreItem xmlns:ds="http://schemas.openxmlformats.org/officeDocument/2006/customXml" ds:itemID="{A1F3C59F-8AEE-4B39-9C65-19E643FBE17F}"/>
</file>

<file path=customXml/itemProps3.xml><?xml version="1.0" encoding="utf-8"?>
<ds:datastoreItem xmlns:ds="http://schemas.openxmlformats.org/officeDocument/2006/customXml" ds:itemID="{0C110471-AE18-4997-8E2A-384A0EC8EC3B}"/>
</file>

<file path=docProps/app.xml><?xml version="1.0" encoding="utf-8"?>
<Properties xmlns="http://schemas.openxmlformats.org/officeDocument/2006/extended-properties" xmlns:vt="http://schemas.openxmlformats.org/officeDocument/2006/docPropsVTypes">
  <Template>Netcompany Powerpoint Template</Template>
  <TotalTime>1886</TotalTime>
  <Words>519</Words>
  <Application>Microsoft Office PowerPoint</Application>
  <PresentationFormat>On-screen Show (16:9)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System Font Regular</vt:lpstr>
      <vt:lpstr>Office Theme</vt:lpstr>
      <vt:lpstr>Understøttelse af kopiregistre</vt:lpstr>
      <vt:lpstr>Agenda</vt:lpstr>
      <vt:lpstr>Arbejdsgruppe: Moderne Tjenester forløb</vt:lpstr>
      <vt:lpstr>Arbejdsgruppe: Moderne Tjenester forløb</vt:lpstr>
      <vt:lpstr>Formål og Baggrund</vt:lpstr>
      <vt:lpstr>Formål med workshoppen</vt:lpstr>
      <vt:lpstr>Understøttelse af kopiregistre - Baggrund for oplæg</vt:lpstr>
      <vt:lpstr>Understøttelse af kopiregistre – Mål for visionen</vt:lpstr>
      <vt:lpstr>Understøttelse af kopiregistre - Opsummering</vt:lpstr>
      <vt:lpstr>Understøttelse af kopiregistre - Eksempel</vt:lpstr>
      <vt:lpstr>Kom i gang med kopiregistre</vt:lpstr>
      <vt:lpstr>Spørgsmål indtil videre?</vt:lpstr>
      <vt:lpstr>Pause</vt:lpstr>
      <vt:lpstr>Etablering og vedligeholdelse af kopiregistre</vt:lpstr>
      <vt:lpstr>Etablering og vedligeholdelse af kopiregistre</vt:lpstr>
      <vt:lpstr>Etablering og vedligeholdelse af kopiregistre - Snak sammen i grupper (10-15 minutter)</vt:lpstr>
      <vt:lpstr>Etablering og vedligeholdelse af kopiregistre - Opsummering</vt:lpstr>
      <vt:lpstr>Kopiregistre og totalindlæsninger</vt:lpstr>
      <vt:lpstr>Kopiregistre og totalindlæsninger</vt:lpstr>
      <vt:lpstr>Kopiregistre og totalindlæsninger - Snak sammen i grupper (10-15 minutter)</vt:lpstr>
      <vt:lpstr>Kopiregistre og totalindlæsninger - Opsummering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rest-tjenester og odata</dc:title>
  <dc:subject/>
  <dc:creator>August Clement Leve</dc:creator>
  <cp:keywords/>
  <dc:description/>
  <cp:lastModifiedBy>August Clement Leve</cp:lastModifiedBy>
  <cp:revision>25</cp:revision>
  <dcterms:created xsi:type="dcterms:W3CDTF">2023-08-30T11:36:59Z</dcterms:created>
  <dcterms:modified xsi:type="dcterms:W3CDTF">2023-10-11T11:02:57Z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Netcompany</vt:lpwstr>
  </property>
  <property fmtid="{D5CDD505-2E9C-101B-9397-08002B2CF9AE}" pid="3" name="ContentTypeId">
    <vt:lpwstr>0x010100AC085CFC53BC46CEA2EADE194AD9D482008768C306D9A65E4B8497B225D8629DA7</vt:lpwstr>
  </property>
  <property fmtid="{D5CDD505-2E9C-101B-9397-08002B2CF9AE}" pid="4" name="CCMSystemID">
    <vt:lpwstr>a83c9e44-5554-4fe4-9554-0ea6ec621664</vt:lpwstr>
  </property>
  <property fmtid="{D5CDD505-2E9C-101B-9397-08002B2CF9AE}" pid="5" name="_dlc_DocIdItemGuid">
    <vt:lpwstr>cfcecc48-ce1b-431c-a677-b3248011004e</vt:lpwstr>
  </property>
  <property fmtid="{D5CDD505-2E9C-101B-9397-08002B2CF9AE}" pid="6" name="CCMIsSharedOnOneDrive">
    <vt:bool>false</vt:bool>
  </property>
  <property fmtid="{D5CDD505-2E9C-101B-9397-08002B2CF9AE}" pid="7" name="xd_Signature">
    <vt:bool>false</vt:bool>
  </property>
  <property fmtid="{D5CDD505-2E9C-101B-9397-08002B2CF9AE}" pid="8" name="CCMOneDriveID">
    <vt:lpwstr/>
  </property>
  <property fmtid="{D5CDD505-2E9C-101B-9397-08002B2CF9AE}" pid="9" name="CCMOneDriveOwnerID">
    <vt:lpwstr/>
  </property>
  <property fmtid="{D5CDD505-2E9C-101B-9397-08002B2CF9AE}" pid="10" name="CCMOneDriveItemID">
    <vt:lpwstr/>
  </property>
  <property fmtid="{D5CDD505-2E9C-101B-9397-08002B2CF9AE}" pid="11" name="CCMSystem">
    <vt:lpwstr> </vt:lpwstr>
  </property>
</Properties>
</file>